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6" r:id="rId5"/>
  </p:sldMasterIdLst>
  <p:notesMasterIdLst>
    <p:notesMasterId r:id="rId16"/>
  </p:notesMasterIdLst>
  <p:sldIdLst>
    <p:sldId id="256" r:id="rId6"/>
    <p:sldId id="274" r:id="rId7"/>
    <p:sldId id="275" r:id="rId8"/>
    <p:sldId id="268" r:id="rId9"/>
    <p:sldId id="276" r:id="rId10"/>
    <p:sldId id="277" r:id="rId11"/>
    <p:sldId id="278" r:id="rId12"/>
    <p:sldId id="281" r:id="rId13"/>
    <p:sldId id="279" r:id="rId14"/>
    <p:sldId id="267" r:id="rId15"/>
  </p:sldIdLst>
  <p:sldSz cx="9144000" cy="6858000" type="screen4x3"/>
  <p:notesSz cx="6858000" cy="9144000"/>
  <p:defaultTextStyle>
    <a:defPPr>
      <a:defRPr lang="de-DE"/>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492A"/>
    <a:srgbClr val="585858"/>
    <a:srgbClr val="F3741D"/>
    <a:srgbClr val="DBDBDB"/>
    <a:srgbClr val="649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C7F537-33DF-4B15-8B15-87BAC2A9BDF9}">
  <a:tblStyle styleId="{0AC7F537-33DF-4B15-8B15-87BAC2A9BDF9}" styleName="ELCA">
    <a:wholeTbl>
      <a:tcTxStyle>
        <a:fontRef idx="minor">
          <a:scrgbClr r="88" g="88" b="88"/>
        </a:fontRef>
        <a:schemeClr val="dk2"/>
      </a:tcTxStyle>
      <a:tcStyle>
        <a:tcBdr>
          <a:left>
            <a:ln>
              <a:noFill/>
            </a:ln>
          </a:left>
          <a:right>
            <a:ln>
              <a:noFill/>
            </a:ln>
          </a:right>
          <a:top>
            <a:ln>
              <a:noFill/>
            </a:ln>
          </a:top>
          <a:bottom>
            <a:ln w="38100" cmpd="sng">
              <a:solidFill>
                <a:schemeClr val="dk2"/>
              </a:solidFill>
            </a:ln>
          </a:bottom>
          <a:insideH>
            <a:ln w="12700" cmpd="sng">
              <a:solidFill>
                <a:schemeClr val="dk2"/>
              </a:solidFill>
            </a:ln>
          </a:insideH>
          <a:insideV>
            <a:ln w="12700" cmpd="sng">
              <a:solidFill>
                <a:schemeClr val="dk2"/>
              </a:solid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fontRef idx="minor"/>
        <a:schemeClr val="accent6"/>
      </a:tcTxStyle>
      <a:tcStyle>
        <a:tcBdr/>
      </a:tcStyle>
    </a:firstCol>
    <a:lastRow>
      <a:tcTxStyle b="on"/>
      <a:tcStyle>
        <a:tcBdr>
          <a:top>
            <a:ln w="38100" cmpd="sng">
              <a:solidFill>
                <a:schemeClr val="dk2"/>
              </a:solidFill>
            </a:ln>
          </a:top>
        </a:tcBdr>
        <a:fill>
          <a:noFill/>
        </a:fill>
      </a:tcStyle>
    </a:lastRow>
    <a:firstRow>
      <a:tcTxStyle b="on">
        <a:fontRef idx="minor"/>
        <a:schemeClr val="accent6"/>
      </a:tcTxStyle>
      <a:tcStyle>
        <a:tcBdr>
          <a:bottom>
            <a:ln w="38100" cmpd="sng">
              <a:solidFill>
                <a:schemeClr val="dk2"/>
              </a:solidFill>
            </a:ln>
          </a:bottom>
        </a:tcBdr>
        <a:fill>
          <a:no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88" g="88" b="88"/>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sng">
              <a:solidFill>
                <a:schemeClr val="tx1"/>
              </a:solidFill>
            </a:ln>
          </a:top>
        </a:tcBdr>
        <a:fill>
          <a:noFill/>
        </a:fill>
      </a:tcStyle>
    </a:lastRow>
    <a:firstRow>
      <a:tcTxStyle b="on">
        <a:fontRef idx="minor">
          <a:scrgbClr r="0" g="0" b="0"/>
        </a:fontRef>
        <a:schemeClr val="bg1"/>
      </a:tcTxStyle>
      <a:tcStyle>
        <a:tcBdr>
          <a:bottom>
            <a:ln w="50800" cmpd="sng">
              <a:solidFill>
                <a:schemeClr val="tx1"/>
              </a:solidFill>
            </a:ln>
          </a:bottom>
        </a:tcBdr>
        <a:fill>
          <a:noFill/>
        </a:fill>
      </a:tcStyle>
    </a:firstRow>
  </a:tblStyle>
  <a:tblStyle styleId="{638B1855-1B75-4FBE-930C-398BA8C253C6}" styleName="Designformatvorlage 2 - Akz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Keine Formatvorlage, kein Gitternetz">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12C8C85-51F0-491E-9774-3900AFEF0FD7}" styleName="Helle Formatvorlage 2 - Akz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Helle Formatvorlage 2 - Akz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14" autoAdjust="0"/>
    <p:restoredTop sz="94619" autoAdjust="0"/>
  </p:normalViewPr>
  <p:slideViewPr>
    <p:cSldViewPr>
      <p:cViewPr varScale="1">
        <p:scale>
          <a:sx n="87" d="100"/>
          <a:sy n="87" d="100"/>
        </p:scale>
        <p:origin x="86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8499C072-79AC-4234-940F-024C0EF790BA}" type="datetimeFigureOut">
              <a:rPr lang="de-DE"/>
              <a:pPr>
                <a:defRPr/>
              </a:pPr>
              <a:t>20.07.2018</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74CC5EE5-6CCE-4A78-A610-57D38198F20A}" type="slidenum">
              <a:rPr lang="de-DE"/>
              <a:pPr>
                <a:defRPr/>
              </a:pPr>
              <a:t>‹#›</a:t>
            </a:fld>
            <a:endParaRPr lang="de-DE"/>
          </a:p>
        </p:txBody>
      </p:sp>
    </p:spTree>
    <p:extLst>
      <p:ext uri="{BB962C8B-B14F-4D97-AF65-F5344CB8AC3E}">
        <p14:creationId xmlns:p14="http://schemas.microsoft.com/office/powerpoint/2010/main" val="360999750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4CC5EE5-6CCE-4A78-A610-57D38198F20A}" type="slidenum">
              <a:rPr lang="de-DE" smtClean="0"/>
              <a:pPr>
                <a:defRPr/>
              </a:pPr>
              <a:t>3</a:t>
            </a:fld>
            <a:endParaRPr lang="de-DE"/>
          </a:p>
        </p:txBody>
      </p:sp>
    </p:spTree>
    <p:extLst>
      <p:ext uri="{BB962C8B-B14F-4D97-AF65-F5344CB8AC3E}">
        <p14:creationId xmlns:p14="http://schemas.microsoft.com/office/powerpoint/2010/main" val="775805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The reason is: For most Boolean expressions, the Java compiler generates extra branches in the byte code. </a:t>
            </a:r>
            <a:r>
              <a:rPr lang="en-US" dirty="0" err="1" smtClean="0"/>
              <a:t>JaCoCo</a:t>
            </a:r>
            <a:r>
              <a:rPr lang="en-US" dirty="0" smtClean="0"/>
              <a:t> produces "branch coverage" based on the generated byte code, not based on the original Java code, and hence shows additional branch coverage information for almost any Boolean expression you would use. See a visualization of the generated byte-code in the accompanied slides.</a:t>
            </a:r>
          </a:p>
          <a:p>
            <a:endParaRPr lang="en-US" dirty="0"/>
          </a:p>
        </p:txBody>
      </p:sp>
      <p:sp>
        <p:nvSpPr>
          <p:cNvPr id="4" name="Slide Number Placeholder 3"/>
          <p:cNvSpPr>
            <a:spLocks noGrp="1"/>
          </p:cNvSpPr>
          <p:nvPr>
            <p:ph type="sldNum" sz="quarter" idx="10"/>
          </p:nvPr>
        </p:nvSpPr>
        <p:spPr/>
        <p:txBody>
          <a:bodyPr/>
          <a:lstStyle/>
          <a:p>
            <a:pPr>
              <a:defRPr/>
            </a:pPr>
            <a:fld id="{74CC5EE5-6CCE-4A78-A610-57D38198F20A}" type="slidenum">
              <a:rPr lang="de-DE" smtClean="0"/>
              <a:pPr>
                <a:defRPr/>
              </a:pPr>
              <a:t>8</a:t>
            </a:fld>
            <a:endParaRPr lang="de-DE"/>
          </a:p>
        </p:txBody>
      </p:sp>
    </p:spTree>
    <p:extLst>
      <p:ext uri="{BB962C8B-B14F-4D97-AF65-F5344CB8AC3E}">
        <p14:creationId xmlns:p14="http://schemas.microsoft.com/office/powerpoint/2010/main" val="28865584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layout-1">
    <p:spTree>
      <p:nvGrpSpPr>
        <p:cNvPr id="1" name=""/>
        <p:cNvGrpSpPr/>
        <p:nvPr/>
      </p:nvGrpSpPr>
      <p:grpSpPr>
        <a:xfrm>
          <a:off x="0" y="0"/>
          <a:ext cx="0" cy="0"/>
          <a:chOff x="0" y="0"/>
          <a:chExt cx="0" cy="0"/>
        </a:xfrm>
      </p:grpSpPr>
      <p:pic>
        <p:nvPicPr>
          <p:cNvPr id="7" name="Grafik 10" descr="Titelseite.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hteck 8"/>
          <p:cNvSpPr/>
          <p:nvPr userDrawn="1"/>
        </p:nvSpPr>
        <p:spPr>
          <a:xfrm>
            <a:off x="395288" y="115888"/>
            <a:ext cx="8459787" cy="144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grpSp>
        <p:nvGrpSpPr>
          <p:cNvPr id="9" name="Gruppieren 9"/>
          <p:cNvGrpSpPr>
            <a:grpSpLocks/>
          </p:cNvGrpSpPr>
          <p:nvPr userDrawn="1"/>
        </p:nvGrpSpPr>
        <p:grpSpPr bwMode="auto">
          <a:xfrm>
            <a:off x="395288" y="6165850"/>
            <a:ext cx="1655762" cy="431800"/>
            <a:chOff x="395536" y="6165304"/>
            <a:chExt cx="1656184" cy="432048"/>
          </a:xfrm>
        </p:grpSpPr>
        <p:sp>
          <p:nvSpPr>
            <p:cNvPr id="10" name="Rechteck 11"/>
            <p:cNvSpPr/>
            <p:nvPr userDrawn="1"/>
          </p:nvSpPr>
          <p:spPr>
            <a:xfrm>
              <a:off x="395536" y="6165304"/>
              <a:ext cx="1656184"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11" name="Grafik 14" descr="ELCA_C2_rgb_positive_72dpi.png"/>
            <p:cNvPicPr>
              <a:picLocks noChangeAspect="1"/>
            </p:cNvPicPr>
            <p:nvPr userDrawn="1"/>
          </p:nvPicPr>
          <p:blipFill>
            <a:blip r:embed="rId3">
              <a:extLst>
                <a:ext uri="{28A0092B-C50C-407E-A947-70E740481C1C}">
                  <a14:useLocalDpi xmlns:a14="http://schemas.microsoft.com/office/drawing/2010/main" val="0"/>
                </a:ext>
              </a:extLst>
            </a:blip>
            <a:srcRect r="63333" b="-4967"/>
            <a:stretch>
              <a:fillRect/>
            </a:stretch>
          </p:blipFill>
          <p:spPr bwMode="auto">
            <a:xfrm>
              <a:off x="458019" y="6233430"/>
              <a:ext cx="1584176" cy="363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 name="Bildplatzhalter 30"/>
          <p:cNvSpPr>
            <a:spLocks noGrp="1"/>
          </p:cNvSpPr>
          <p:nvPr>
            <p:ph type="pic" sz="quarter" idx="13"/>
          </p:nvPr>
        </p:nvSpPr>
        <p:spPr>
          <a:xfrm>
            <a:off x="7902000" y="6156000"/>
            <a:ext cx="792088" cy="648000"/>
          </a:xfrm>
          <a:prstGeom prst="rect">
            <a:avLst/>
          </a:prstGeom>
        </p:spPr>
        <p:txBody>
          <a:bodyPr wrap="none" lIns="0" tIns="0" rIns="0" bIns="0" rtlCol="0">
            <a:noAutofit/>
          </a:bodyPr>
          <a:lstStyle>
            <a:lvl1pPr marL="0" indent="0">
              <a:buNone/>
              <a:defRPr sz="900">
                <a:solidFill>
                  <a:schemeClr val="tx1"/>
                </a:solidFill>
              </a:defRPr>
            </a:lvl1pPr>
          </a:lstStyle>
          <a:p>
            <a:pPr lvl="0"/>
            <a:r>
              <a:rPr lang="en-US" noProof="0" smtClean="0"/>
              <a:t>Click icon to add picture</a:t>
            </a:r>
            <a:endParaRPr lang="de-DE" noProof="0"/>
          </a:p>
        </p:txBody>
      </p:sp>
      <p:sp>
        <p:nvSpPr>
          <p:cNvPr id="14" name="Titel 13"/>
          <p:cNvSpPr>
            <a:spLocks noGrp="1"/>
          </p:cNvSpPr>
          <p:nvPr>
            <p:ph type="title"/>
          </p:nvPr>
        </p:nvSpPr>
        <p:spPr>
          <a:xfrm>
            <a:off x="755576" y="3554432"/>
            <a:ext cx="7848872" cy="369332"/>
          </a:xfrm>
        </p:spPr>
        <p:txBody>
          <a:bodyPr wrap="square" anchor="b">
            <a:spAutoFit/>
          </a:bodyPr>
          <a:lstStyle>
            <a:lvl1pPr>
              <a:defRPr sz="2400" cap="none" baseline="0">
                <a:latin typeface="Arial" pitchFamily="34" charset="0"/>
                <a:cs typeface="Arial" pitchFamily="34" charset="0"/>
              </a:defRPr>
            </a:lvl1pPr>
          </a:lstStyle>
          <a:p>
            <a:r>
              <a:rPr lang="en-US" smtClean="0"/>
              <a:t>Click to edit Master title style</a:t>
            </a:r>
            <a:endParaRPr lang="de-DE"/>
          </a:p>
        </p:txBody>
      </p:sp>
      <p:sp>
        <p:nvSpPr>
          <p:cNvPr id="16" name="Textplatzhalter 15"/>
          <p:cNvSpPr>
            <a:spLocks noGrp="1"/>
          </p:cNvSpPr>
          <p:nvPr>
            <p:ph type="body" sz="quarter" idx="14"/>
          </p:nvPr>
        </p:nvSpPr>
        <p:spPr>
          <a:xfrm>
            <a:off x="755650" y="3923764"/>
            <a:ext cx="7848798" cy="369332"/>
          </a:xfrm>
          <a:prstGeom prst="rect">
            <a:avLst/>
          </a:prstGeom>
        </p:spPr>
        <p:txBody>
          <a:bodyPr tIns="0" bIns="0">
            <a:spAutoFit/>
          </a:bodyPr>
          <a:lstStyle>
            <a:lvl1pPr marL="0" indent="0">
              <a:spcBef>
                <a:spcPts val="0"/>
              </a:spcBef>
              <a:buNone/>
              <a:defRPr sz="2400">
                <a:solidFill>
                  <a:schemeClr val="tx1"/>
                </a:solidFill>
              </a:defRPr>
            </a:lvl1pPr>
          </a:lstStyle>
          <a:p>
            <a:pPr lvl="0"/>
            <a:r>
              <a:rPr lang="en-US" smtClean="0"/>
              <a:t>Click to edit Master text styles</a:t>
            </a:r>
          </a:p>
        </p:txBody>
      </p:sp>
      <p:sp>
        <p:nvSpPr>
          <p:cNvPr id="13" name="Textplatzhalter 12"/>
          <p:cNvSpPr>
            <a:spLocks noGrp="1"/>
          </p:cNvSpPr>
          <p:nvPr>
            <p:ph type="body" sz="quarter" idx="15"/>
          </p:nvPr>
        </p:nvSpPr>
        <p:spPr>
          <a:xfrm>
            <a:off x="755650" y="4500332"/>
            <a:ext cx="7848798" cy="612000"/>
          </a:xfrm>
          <a:prstGeom prst="rect">
            <a:avLst/>
          </a:prstGeom>
        </p:spPr>
        <p:txBody>
          <a:bodyPr anchor="ctr"/>
          <a:lstStyle>
            <a:lvl1pPr marL="0" indent="0">
              <a:spcBef>
                <a:spcPts val="800"/>
              </a:spcBef>
              <a:buNone/>
              <a:defRPr sz="1400" baseline="0">
                <a:solidFill>
                  <a:schemeClr val="tx1"/>
                </a:solidFill>
              </a:defRPr>
            </a:lvl1pPr>
          </a:lstStyle>
          <a:p>
            <a:pPr lvl="0"/>
            <a:r>
              <a:rPr lang="en-US" smtClean="0"/>
              <a:t>Click to edit Master text styles</a:t>
            </a:r>
          </a:p>
        </p:txBody>
      </p:sp>
      <p:sp>
        <p:nvSpPr>
          <p:cNvPr id="17" name="Textplatzhalter 16"/>
          <p:cNvSpPr>
            <a:spLocks noGrp="1"/>
          </p:cNvSpPr>
          <p:nvPr>
            <p:ph type="body" sz="quarter" idx="16"/>
          </p:nvPr>
        </p:nvSpPr>
        <p:spPr>
          <a:xfrm>
            <a:off x="755650" y="5364000"/>
            <a:ext cx="3600450" cy="252000"/>
          </a:xfrm>
          <a:prstGeom prst="rect">
            <a:avLst/>
          </a:prstGeom>
        </p:spPr>
        <p:txBody>
          <a:bodyPr wrap="none" anchor="ctr"/>
          <a:lstStyle>
            <a:lvl1pPr marL="0" indent="0">
              <a:buNone/>
              <a:defRPr sz="900"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3383102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Goal of the presentation">
    <p:spTree>
      <p:nvGrpSpPr>
        <p:cNvPr id="1" name=""/>
        <p:cNvGrpSpPr/>
        <p:nvPr/>
      </p:nvGrpSpPr>
      <p:grpSpPr>
        <a:xfrm>
          <a:off x="0" y="0"/>
          <a:ext cx="0" cy="0"/>
          <a:chOff x="0" y="0"/>
          <a:chExt cx="0" cy="0"/>
        </a:xfrm>
      </p:grpSpPr>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917713" y="1009475"/>
            <a:ext cx="3906052" cy="5254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el 7"/>
          <p:cNvSpPr>
            <a:spLocks noGrp="1"/>
          </p:cNvSpPr>
          <p:nvPr>
            <p:ph type="title"/>
          </p:nvPr>
        </p:nvSpPr>
        <p:spPr>
          <a:xfrm>
            <a:off x="432000" y="270000"/>
            <a:ext cx="8388000" cy="324000"/>
          </a:xfrm>
        </p:spPr>
        <p:txBody>
          <a:bodyPr/>
          <a:lstStyle>
            <a:lvl1pPr>
              <a:defRPr lang="de-DE" sz="1800" b="1" baseline="0" smtClean="0">
                <a:latin typeface="+mj-lt"/>
              </a:defRPr>
            </a:lvl1pPr>
          </a:lstStyle>
          <a:p>
            <a:r>
              <a:rPr lang="en-US" smtClean="0"/>
              <a:t>Click to edit Master title style</a:t>
            </a:r>
            <a:endParaRPr lang="de-DE"/>
          </a:p>
        </p:txBody>
      </p:sp>
      <p:sp>
        <p:nvSpPr>
          <p:cNvPr id="11" name="Textplatzhalter 10"/>
          <p:cNvSpPr>
            <a:spLocks noGrp="1"/>
          </p:cNvSpPr>
          <p:nvPr>
            <p:ph type="body" sz="quarter" idx="17"/>
          </p:nvPr>
        </p:nvSpPr>
        <p:spPr>
          <a:xfrm>
            <a:off x="431999" y="1008000"/>
            <a:ext cx="4356000" cy="5256000"/>
          </a:xfrm>
          <a:prstGeom prst="rect">
            <a:avLst/>
          </a:prstGeom>
        </p:spPr>
        <p:txBody>
          <a:bodyPr/>
          <a:lstStyle>
            <a:lvl1pPr>
              <a:defRPr/>
            </a:lvl1pPr>
          </a:lstStyle>
          <a:p>
            <a:pPr lvl="0"/>
            <a:r>
              <a:rPr lang="en-US" smtClean="0"/>
              <a:t>Click to edit Master text styles</a:t>
            </a:r>
          </a:p>
        </p:txBody>
      </p:sp>
      <p:sp>
        <p:nvSpPr>
          <p:cNvPr id="19" name="Textplatzhalter 18"/>
          <p:cNvSpPr>
            <a:spLocks noGrp="1"/>
          </p:cNvSpPr>
          <p:nvPr>
            <p:ph type="body" sz="quarter" idx="21"/>
          </p:nvPr>
        </p:nvSpPr>
        <p:spPr>
          <a:xfrm>
            <a:off x="432000" y="594000"/>
            <a:ext cx="8388000" cy="324000"/>
          </a:xfrm>
        </p:spPr>
        <p:txBody>
          <a:bodyPr wrap="none" tIns="0" bIns="0" anchor="ctr">
            <a:noAutofit/>
          </a:bodyPr>
          <a:lstStyle>
            <a:lvl1pPr marL="0" indent="0">
              <a:buNone/>
              <a:defRPr>
                <a:solidFill>
                  <a:schemeClr val="tx1"/>
                </a:solidFill>
              </a:defRPr>
            </a:lvl1pPr>
          </a:lstStyle>
          <a:p>
            <a:pPr lvl="0"/>
            <a:r>
              <a:rPr lang="en-US" smtClean="0"/>
              <a:t>Click to edit Master text styles</a:t>
            </a:r>
          </a:p>
        </p:txBody>
      </p:sp>
      <p:sp>
        <p:nvSpPr>
          <p:cNvPr id="6" name="Datumsplatzhalter 11"/>
          <p:cNvSpPr>
            <a:spLocks noGrp="1"/>
          </p:cNvSpPr>
          <p:nvPr>
            <p:ph type="dt" sz="half" idx="22"/>
          </p:nvPr>
        </p:nvSpPr>
        <p:spPr/>
        <p:txBody>
          <a:bodyPr/>
          <a:lstStyle>
            <a:lvl1pPr>
              <a:defRPr/>
            </a:lvl1pPr>
          </a:lstStyle>
          <a:p>
            <a:pPr>
              <a:defRPr/>
            </a:pPr>
            <a:r>
              <a:rPr lang="de-DE"/>
              <a:t>| 	</a:t>
            </a:r>
            <a:fld id="{3DE024DB-C680-451F-8C55-494F49A114BB}" type="datetime1">
              <a:rPr lang="en-US" smtClean="0"/>
              <a:t>20.07.18</a:t>
            </a:fld>
            <a:r>
              <a:rPr lang="de-DE"/>
              <a:t>	 |</a:t>
            </a:r>
          </a:p>
        </p:txBody>
      </p:sp>
      <p:sp>
        <p:nvSpPr>
          <p:cNvPr id="7" name="Foliennummernplatzhalter 15"/>
          <p:cNvSpPr>
            <a:spLocks noGrp="1"/>
          </p:cNvSpPr>
          <p:nvPr>
            <p:ph type="sldNum" sz="quarter" idx="23"/>
          </p:nvPr>
        </p:nvSpPr>
        <p:spPr/>
        <p:txBody>
          <a:bodyPr/>
          <a:lstStyle>
            <a:lvl1pPr>
              <a:defRPr/>
            </a:lvl1pPr>
          </a:lstStyle>
          <a:p>
            <a:pPr>
              <a:defRPr/>
            </a:pPr>
            <a:fld id="{AB8525A1-6AE9-4D56-BABE-20D5E70D4315}" type="slidenum">
              <a:rPr lang="de-DE"/>
              <a:pPr>
                <a:defRPr/>
              </a:pPr>
              <a:t>‹#›</a:t>
            </a:fld>
            <a:endParaRPr lang="de-DE"/>
          </a:p>
        </p:txBody>
      </p:sp>
      <p:sp>
        <p:nvSpPr>
          <p:cNvPr id="9" name="Fußzeilenplatzhalter 16"/>
          <p:cNvSpPr>
            <a:spLocks noGrp="1"/>
          </p:cNvSpPr>
          <p:nvPr>
            <p:ph type="ftr" sz="quarter" idx="24"/>
          </p:nvPr>
        </p:nvSpPr>
        <p:spPr/>
        <p:txBody>
          <a:bodyPr/>
          <a:lstStyle>
            <a:lvl1pPr>
              <a:defRPr/>
            </a:lvl1pPr>
          </a:lstStyle>
          <a:p>
            <a:pPr>
              <a:defRPr/>
            </a:pPr>
            <a:r>
              <a:rPr lang="de-DE"/>
              <a:t>Presentation Title</a:t>
            </a:r>
          </a:p>
        </p:txBody>
      </p:sp>
    </p:spTree>
    <p:extLst>
      <p:ext uri="{BB962C8B-B14F-4D97-AF65-F5344CB8AC3E}">
        <p14:creationId xmlns:p14="http://schemas.microsoft.com/office/powerpoint/2010/main" val="39127115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dex of Presentation">
    <p:spTree>
      <p:nvGrpSpPr>
        <p:cNvPr id="1" name=""/>
        <p:cNvGrpSpPr/>
        <p:nvPr/>
      </p:nvGrpSpPr>
      <p:grpSpPr>
        <a:xfrm>
          <a:off x="0" y="0"/>
          <a:ext cx="0" cy="0"/>
          <a:chOff x="0" y="0"/>
          <a:chExt cx="0" cy="0"/>
        </a:xfrm>
      </p:grpSpPr>
      <p:sp>
        <p:nvSpPr>
          <p:cNvPr id="5" name="Freihandform 9"/>
          <p:cNvSpPr/>
          <p:nvPr userDrawn="1"/>
        </p:nvSpPr>
        <p:spPr>
          <a:xfrm>
            <a:off x="449263" y="1008063"/>
            <a:ext cx="8386762" cy="5256212"/>
          </a:xfrm>
          <a:custGeom>
            <a:avLst/>
            <a:gdLst>
              <a:gd name="connsiteX0" fmla="*/ 0 w 8139659"/>
              <a:gd name="connsiteY0" fmla="*/ 5231567 h 5246557"/>
              <a:gd name="connsiteX1" fmla="*/ 0 w 8139659"/>
              <a:gd name="connsiteY1" fmla="*/ 2758190 h 5246557"/>
              <a:gd name="connsiteX2" fmla="*/ 749508 w 8139659"/>
              <a:gd name="connsiteY2" fmla="*/ 359764 h 5246557"/>
              <a:gd name="connsiteX3" fmla="*/ 8139659 w 8139659"/>
              <a:gd name="connsiteY3" fmla="*/ 0 h 5246557"/>
              <a:gd name="connsiteX4" fmla="*/ 8139659 w 8139659"/>
              <a:gd name="connsiteY4" fmla="*/ 5246557 h 5246557"/>
              <a:gd name="connsiteX5" fmla="*/ 0 w 8139659"/>
              <a:gd name="connsiteY5" fmla="*/ 5231567 h 5246557"/>
              <a:gd name="connsiteX0" fmla="*/ 8639 w 8148298"/>
              <a:gd name="connsiteY0" fmla="*/ 5231567 h 5246557"/>
              <a:gd name="connsiteX1" fmla="*/ 0 w 8148298"/>
              <a:gd name="connsiteY1" fmla="*/ 2530959 h 5246557"/>
              <a:gd name="connsiteX2" fmla="*/ 758147 w 8148298"/>
              <a:gd name="connsiteY2" fmla="*/ 359764 h 5246557"/>
              <a:gd name="connsiteX3" fmla="*/ 8148298 w 8148298"/>
              <a:gd name="connsiteY3" fmla="*/ 0 h 5246557"/>
              <a:gd name="connsiteX4" fmla="*/ 8148298 w 8148298"/>
              <a:gd name="connsiteY4" fmla="*/ 5246557 h 5246557"/>
              <a:gd name="connsiteX5" fmla="*/ 8639 w 8148298"/>
              <a:gd name="connsiteY5" fmla="*/ 5231567 h 5246557"/>
              <a:gd name="connsiteX0" fmla="*/ 8639 w 8148298"/>
              <a:gd name="connsiteY0" fmla="*/ 5231567 h 5246557"/>
              <a:gd name="connsiteX1" fmla="*/ 0 w 8148298"/>
              <a:gd name="connsiteY1" fmla="*/ 2530959 h 5246557"/>
              <a:gd name="connsiteX2" fmla="*/ 857428 w 8148298"/>
              <a:gd name="connsiteY2" fmla="*/ 614065 h 5246557"/>
              <a:gd name="connsiteX3" fmla="*/ 8148298 w 8148298"/>
              <a:gd name="connsiteY3" fmla="*/ 0 h 5246557"/>
              <a:gd name="connsiteX4" fmla="*/ 8148298 w 8148298"/>
              <a:gd name="connsiteY4" fmla="*/ 5246557 h 5246557"/>
              <a:gd name="connsiteX5" fmla="*/ 8639 w 8148298"/>
              <a:gd name="connsiteY5" fmla="*/ 5231567 h 5246557"/>
              <a:gd name="connsiteX0" fmla="*/ 8639 w 8148298"/>
              <a:gd name="connsiteY0" fmla="*/ 5231567 h 5246557"/>
              <a:gd name="connsiteX1" fmla="*/ 0 w 8148298"/>
              <a:gd name="connsiteY1" fmla="*/ 2530959 h 5246557"/>
              <a:gd name="connsiteX2" fmla="*/ 714523 w 8148298"/>
              <a:gd name="connsiteY2" fmla="*/ 454324 h 5246557"/>
              <a:gd name="connsiteX3" fmla="*/ 8148298 w 8148298"/>
              <a:gd name="connsiteY3" fmla="*/ 0 h 5246557"/>
              <a:gd name="connsiteX4" fmla="*/ 8148298 w 8148298"/>
              <a:gd name="connsiteY4" fmla="*/ 5246557 h 5246557"/>
              <a:gd name="connsiteX5" fmla="*/ 8639 w 8148298"/>
              <a:gd name="connsiteY5" fmla="*/ 5231567 h 5246557"/>
              <a:gd name="connsiteX0" fmla="*/ 2880 w 8151178"/>
              <a:gd name="connsiteY0" fmla="*/ 5326429 h 5326429"/>
              <a:gd name="connsiteX1" fmla="*/ 2880 w 8151178"/>
              <a:gd name="connsiteY1" fmla="*/ 2530959 h 5326429"/>
              <a:gd name="connsiteX2" fmla="*/ 717403 w 8151178"/>
              <a:gd name="connsiteY2" fmla="*/ 454324 h 5326429"/>
              <a:gd name="connsiteX3" fmla="*/ 8151178 w 8151178"/>
              <a:gd name="connsiteY3" fmla="*/ 0 h 5326429"/>
              <a:gd name="connsiteX4" fmla="*/ 8151178 w 8151178"/>
              <a:gd name="connsiteY4" fmla="*/ 5246557 h 5326429"/>
              <a:gd name="connsiteX5" fmla="*/ 2880 w 8151178"/>
              <a:gd name="connsiteY5" fmla="*/ 5326429 h 5326429"/>
              <a:gd name="connsiteX0" fmla="*/ 2880 w 8151178"/>
              <a:gd name="connsiteY0" fmla="*/ 5326429 h 5326429"/>
              <a:gd name="connsiteX1" fmla="*/ 2880 w 8151178"/>
              <a:gd name="connsiteY1" fmla="*/ 2530959 h 5326429"/>
              <a:gd name="connsiteX2" fmla="*/ 717403 w 8151178"/>
              <a:gd name="connsiteY2" fmla="*/ 454324 h 5326429"/>
              <a:gd name="connsiteX3" fmla="*/ 8151178 w 8151178"/>
              <a:gd name="connsiteY3" fmla="*/ 0 h 5326429"/>
              <a:gd name="connsiteX4" fmla="*/ 8148444 w 8151178"/>
              <a:gd name="connsiteY4" fmla="*/ 5326428 h 5326429"/>
              <a:gd name="connsiteX5" fmla="*/ 2880 w 8151178"/>
              <a:gd name="connsiteY5" fmla="*/ 5326429 h 532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51178" h="5326429">
                <a:moveTo>
                  <a:pt x="2880" y="5326429"/>
                </a:moveTo>
                <a:cubicBezTo>
                  <a:pt x="0" y="4426226"/>
                  <a:pt x="5760" y="3431162"/>
                  <a:pt x="2880" y="2530959"/>
                </a:cubicBezTo>
                <a:lnTo>
                  <a:pt x="717403" y="454324"/>
                </a:lnTo>
                <a:lnTo>
                  <a:pt x="8151178" y="0"/>
                </a:lnTo>
                <a:cubicBezTo>
                  <a:pt x="8150267" y="1775476"/>
                  <a:pt x="8149355" y="3550952"/>
                  <a:pt x="8148444" y="5326428"/>
                </a:cubicBezTo>
                <a:lnTo>
                  <a:pt x="2880" y="5326429"/>
                </a:lnTo>
                <a:close/>
              </a:path>
            </a:pathLst>
          </a:custGeom>
          <a:solidFill>
            <a:srgbClr val="D249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3" name="Textplatzhalter 2"/>
          <p:cNvSpPr>
            <a:spLocks noGrp="1"/>
          </p:cNvSpPr>
          <p:nvPr>
            <p:ph type="body" idx="1"/>
          </p:nvPr>
        </p:nvSpPr>
        <p:spPr>
          <a:xfrm>
            <a:off x="1187624" y="1764000"/>
            <a:ext cx="7488000" cy="4320000"/>
          </a:xfrm>
          <a:prstGeom prst="rect">
            <a:avLst/>
          </a:prstGeom>
        </p:spPr>
        <p:txBody>
          <a:bodyPr/>
          <a:lstStyle>
            <a:lvl1pPr marL="360000" indent="-360000">
              <a:buClr>
                <a:schemeClr val="bg1"/>
              </a:buClr>
              <a:buFont typeface="+mj-lt"/>
              <a:buAutoNum type="arabicPeriod"/>
              <a:tabLst>
                <a:tab pos="7200000" algn="r"/>
              </a:tabLst>
              <a:defRPr sz="1800">
                <a:solidFill>
                  <a:schemeClr val="bg1"/>
                </a:solidFill>
              </a:defRPr>
            </a:lvl1pPr>
            <a:lvl2pPr marL="702900" indent="-342900">
              <a:buClr>
                <a:schemeClr val="bg1"/>
              </a:buClr>
              <a:buFont typeface="+mj-lt"/>
              <a:buAutoNum type="romanUcPeriod"/>
              <a:tabLst>
                <a:tab pos="7200000" algn="r"/>
              </a:tabLst>
              <a:defRPr sz="1800" baseline="0">
                <a:solidFill>
                  <a:schemeClr val="bg1"/>
                </a:solidFill>
              </a:defRPr>
            </a:lvl2pPr>
            <a:lvl3pPr marL="1062900" indent="-342900">
              <a:buClr>
                <a:schemeClr val="bg1"/>
              </a:buClr>
              <a:buFont typeface="+mj-lt"/>
              <a:buAutoNum type="arabicPeriod"/>
              <a:tabLst>
                <a:tab pos="7200000" algn="r"/>
              </a:tabLst>
              <a:defRPr sz="1800">
                <a:solidFill>
                  <a:schemeClr val="bg1"/>
                </a:solidFill>
              </a:defRPr>
            </a:lvl3pPr>
            <a:lvl4pPr marL="1422900" indent="-342900">
              <a:buClr>
                <a:schemeClr val="bg1"/>
              </a:buClr>
              <a:buFont typeface="+mj-lt"/>
              <a:buAutoNum type="romanUcPeriod"/>
              <a:tabLst>
                <a:tab pos="7200000" algn="r"/>
              </a:tabLst>
              <a:defRPr sz="1800">
                <a:solidFill>
                  <a:schemeClr val="bg1"/>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smtClean="0"/>
          </a:p>
        </p:txBody>
      </p:sp>
      <p:sp>
        <p:nvSpPr>
          <p:cNvPr id="11" name="Titel 10"/>
          <p:cNvSpPr>
            <a:spLocks noGrp="1"/>
          </p:cNvSpPr>
          <p:nvPr>
            <p:ph type="title"/>
          </p:nvPr>
        </p:nvSpPr>
        <p:spPr/>
        <p:txBody>
          <a:bodyPr/>
          <a:lstStyle>
            <a:lvl1pPr>
              <a:defRPr/>
            </a:lvl1pPr>
          </a:lstStyle>
          <a:p>
            <a:r>
              <a:rPr lang="en-US" smtClean="0"/>
              <a:t>Click to edit Master title style</a:t>
            </a:r>
            <a:endParaRPr lang="de-DE"/>
          </a:p>
        </p:txBody>
      </p:sp>
      <p:sp>
        <p:nvSpPr>
          <p:cNvPr id="14" name="Textplatzhalter 13"/>
          <p:cNvSpPr>
            <a:spLocks noGrp="1"/>
          </p:cNvSpPr>
          <p:nvPr>
            <p:ph type="body" sz="quarter" idx="13"/>
          </p:nvPr>
        </p:nvSpPr>
        <p:spPr>
          <a:xfrm>
            <a:off x="432000" y="594000"/>
            <a:ext cx="8388000" cy="324000"/>
          </a:xfrm>
          <a:prstGeom prst="rect">
            <a:avLst/>
          </a:prstGeom>
        </p:spPr>
        <p:txBody>
          <a:bodyPr wrap="none" tIns="0" bIns="0" anchor="ctr"/>
          <a:lstStyle>
            <a:lvl1pPr marL="0" indent="0">
              <a:buNone/>
              <a:defRPr baseline="0">
                <a:solidFill>
                  <a:schemeClr val="tx1"/>
                </a:solidFill>
              </a:defRPr>
            </a:lvl1pPr>
          </a:lstStyle>
          <a:p>
            <a:pPr lvl="0"/>
            <a:r>
              <a:rPr lang="en-US" smtClean="0"/>
              <a:t>Click to edit Master text styles</a:t>
            </a:r>
          </a:p>
        </p:txBody>
      </p:sp>
      <p:sp>
        <p:nvSpPr>
          <p:cNvPr id="6" name="Datumsplatzhalter 14"/>
          <p:cNvSpPr>
            <a:spLocks noGrp="1"/>
          </p:cNvSpPr>
          <p:nvPr>
            <p:ph type="dt" sz="half" idx="14"/>
          </p:nvPr>
        </p:nvSpPr>
        <p:spPr/>
        <p:txBody>
          <a:bodyPr/>
          <a:lstStyle>
            <a:lvl1pPr>
              <a:defRPr/>
            </a:lvl1pPr>
          </a:lstStyle>
          <a:p>
            <a:pPr>
              <a:defRPr/>
            </a:pPr>
            <a:r>
              <a:rPr lang="de-DE"/>
              <a:t>| 	</a:t>
            </a:r>
            <a:fld id="{B3F5E7A1-823C-4C4F-BA11-C5892201B856}" type="datetime1">
              <a:rPr lang="en-US" smtClean="0"/>
              <a:t>20.07.18</a:t>
            </a:fld>
            <a:r>
              <a:rPr lang="de-DE"/>
              <a:t>	 |</a:t>
            </a:r>
          </a:p>
        </p:txBody>
      </p:sp>
      <p:sp>
        <p:nvSpPr>
          <p:cNvPr id="7" name="Foliennummernplatzhalter 18"/>
          <p:cNvSpPr>
            <a:spLocks noGrp="1"/>
          </p:cNvSpPr>
          <p:nvPr>
            <p:ph type="sldNum" sz="quarter" idx="15"/>
          </p:nvPr>
        </p:nvSpPr>
        <p:spPr/>
        <p:txBody>
          <a:bodyPr/>
          <a:lstStyle>
            <a:lvl1pPr>
              <a:defRPr/>
            </a:lvl1pPr>
          </a:lstStyle>
          <a:p>
            <a:pPr>
              <a:defRPr/>
            </a:pPr>
            <a:fld id="{9515E5E2-4D77-424F-A441-3F3B196E78DE}" type="slidenum">
              <a:rPr lang="de-DE"/>
              <a:pPr>
                <a:defRPr/>
              </a:pPr>
              <a:t>‹#›</a:t>
            </a:fld>
            <a:endParaRPr lang="de-DE"/>
          </a:p>
        </p:txBody>
      </p:sp>
      <p:sp>
        <p:nvSpPr>
          <p:cNvPr id="8" name="Fußzeilenplatzhalter 19"/>
          <p:cNvSpPr>
            <a:spLocks noGrp="1"/>
          </p:cNvSpPr>
          <p:nvPr>
            <p:ph type="ftr" sz="quarter" idx="16"/>
          </p:nvPr>
        </p:nvSpPr>
        <p:spPr/>
        <p:txBody>
          <a:bodyPr/>
          <a:lstStyle>
            <a:lvl1pPr>
              <a:defRPr/>
            </a:lvl1pPr>
          </a:lstStyle>
          <a:p>
            <a:pPr>
              <a:defRPr/>
            </a:pPr>
            <a:r>
              <a:rPr lang="de-DE"/>
              <a:t>Presentation Title</a:t>
            </a:r>
          </a:p>
        </p:txBody>
      </p:sp>
    </p:spTree>
    <p:extLst>
      <p:ext uri="{BB962C8B-B14F-4D97-AF65-F5344CB8AC3E}">
        <p14:creationId xmlns:p14="http://schemas.microsoft.com/office/powerpoint/2010/main" val="266232497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peaker-Slide 1 Column">
    <p:spTree>
      <p:nvGrpSpPr>
        <p:cNvPr id="1" name=""/>
        <p:cNvGrpSpPr/>
        <p:nvPr/>
      </p:nvGrpSpPr>
      <p:grpSpPr>
        <a:xfrm>
          <a:off x="0" y="0"/>
          <a:ext cx="0" cy="0"/>
          <a:chOff x="0" y="0"/>
          <a:chExt cx="0" cy="0"/>
        </a:xfrm>
      </p:grpSpPr>
      <p:sp>
        <p:nvSpPr>
          <p:cNvPr id="3" name="Bildplatzhalter 2"/>
          <p:cNvSpPr>
            <a:spLocks noGrp="1"/>
          </p:cNvSpPr>
          <p:nvPr>
            <p:ph type="pic" idx="1"/>
          </p:nvPr>
        </p:nvSpPr>
        <p:spPr>
          <a:xfrm>
            <a:off x="450000" y="1240185"/>
            <a:ext cx="1278000" cy="1710000"/>
          </a:xfrm>
          <a:prstGeom prst="rect">
            <a:avLst/>
          </a:prstGeom>
        </p:spPr>
        <p:txBody>
          <a:bodyPr wrap="none" rtlCol="0">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de-DE" noProof="0"/>
          </a:p>
        </p:txBody>
      </p:sp>
      <p:sp>
        <p:nvSpPr>
          <p:cNvPr id="4" name="Textplatzhalter 3"/>
          <p:cNvSpPr>
            <a:spLocks noGrp="1"/>
          </p:cNvSpPr>
          <p:nvPr>
            <p:ph type="body" sz="half" idx="2"/>
          </p:nvPr>
        </p:nvSpPr>
        <p:spPr>
          <a:xfrm>
            <a:off x="432000" y="594000"/>
            <a:ext cx="8388000" cy="324000"/>
          </a:xfrm>
          <a:prstGeom prst="rect">
            <a:avLst/>
          </a:prstGeom>
        </p:spPr>
        <p:txBody>
          <a:bodyPr wrap="none" tIns="0" bIns="0" anchor="ct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itel 8"/>
          <p:cNvSpPr>
            <a:spLocks noGrp="1"/>
          </p:cNvSpPr>
          <p:nvPr>
            <p:ph type="title"/>
          </p:nvPr>
        </p:nvSpPr>
        <p:spPr/>
        <p:txBody>
          <a:bodyPr/>
          <a:lstStyle>
            <a:lvl1pPr>
              <a:defRPr/>
            </a:lvl1pPr>
          </a:lstStyle>
          <a:p>
            <a:r>
              <a:rPr lang="en-US" smtClean="0"/>
              <a:t>Click to edit Master title style</a:t>
            </a:r>
            <a:endParaRPr lang="de-DE"/>
          </a:p>
        </p:txBody>
      </p:sp>
      <p:sp>
        <p:nvSpPr>
          <p:cNvPr id="12" name="Textplatzhalter 11"/>
          <p:cNvSpPr>
            <a:spLocks noGrp="1"/>
          </p:cNvSpPr>
          <p:nvPr>
            <p:ph type="body" sz="quarter" idx="13"/>
          </p:nvPr>
        </p:nvSpPr>
        <p:spPr>
          <a:xfrm>
            <a:off x="1872000" y="1168401"/>
            <a:ext cx="6948000" cy="316384"/>
          </a:xfrm>
          <a:prstGeom prst="rect">
            <a:avLst/>
          </a:prstGeom>
        </p:spPr>
        <p:txBody>
          <a:bodyPr wrap="none"/>
          <a:lstStyle>
            <a:lvl1pPr marL="0" indent="0">
              <a:buNone/>
              <a:defRPr b="1" baseline="0">
                <a:solidFill>
                  <a:schemeClr val="accent6"/>
                </a:solidFill>
              </a:defRPr>
            </a:lvl1pPr>
          </a:lstStyle>
          <a:p>
            <a:pPr lvl="0"/>
            <a:r>
              <a:rPr lang="en-US" smtClean="0"/>
              <a:t>Click to edit Master text styles</a:t>
            </a:r>
          </a:p>
        </p:txBody>
      </p:sp>
      <p:sp>
        <p:nvSpPr>
          <p:cNvPr id="14" name="Textplatzhalter 13"/>
          <p:cNvSpPr>
            <a:spLocks noGrp="1"/>
          </p:cNvSpPr>
          <p:nvPr>
            <p:ph type="body" sz="quarter" idx="14"/>
          </p:nvPr>
        </p:nvSpPr>
        <p:spPr>
          <a:xfrm>
            <a:off x="1871999" y="1494000"/>
            <a:ext cx="6948000" cy="1439862"/>
          </a:xfrm>
          <a:prstGeom prst="rect">
            <a:avLst/>
          </a:prstGeom>
        </p:spPr>
        <p:txBody>
          <a:bodyPr/>
          <a:lstStyle>
            <a:lvl1pPr marL="0" indent="0">
              <a:buNone/>
              <a:defRPr baseline="0"/>
            </a:lvl1pPr>
          </a:lstStyle>
          <a:p>
            <a:pPr lvl="0"/>
            <a:r>
              <a:rPr lang="en-US" smtClean="0"/>
              <a:t>Click to edit Master text styles</a:t>
            </a:r>
          </a:p>
        </p:txBody>
      </p:sp>
      <p:sp>
        <p:nvSpPr>
          <p:cNvPr id="15" name="Textplatzhalter 11"/>
          <p:cNvSpPr>
            <a:spLocks noGrp="1"/>
          </p:cNvSpPr>
          <p:nvPr>
            <p:ph type="body" sz="quarter" idx="15"/>
          </p:nvPr>
        </p:nvSpPr>
        <p:spPr>
          <a:xfrm>
            <a:off x="1872000" y="3744000"/>
            <a:ext cx="6948000" cy="316384"/>
          </a:xfrm>
          <a:prstGeom prst="rect">
            <a:avLst/>
          </a:prstGeom>
        </p:spPr>
        <p:txBody>
          <a:bodyPr wrap="none"/>
          <a:lstStyle>
            <a:lvl1pPr marL="0" indent="0">
              <a:buNone/>
              <a:defRPr b="1" baseline="0">
                <a:solidFill>
                  <a:schemeClr val="accent6"/>
                </a:solidFill>
              </a:defRPr>
            </a:lvl1pPr>
          </a:lstStyle>
          <a:p>
            <a:pPr lvl="0"/>
            <a:r>
              <a:rPr lang="en-US" smtClean="0"/>
              <a:t>Click to edit Master text styles</a:t>
            </a:r>
          </a:p>
        </p:txBody>
      </p:sp>
      <p:sp>
        <p:nvSpPr>
          <p:cNvPr id="16" name="Textplatzhalter 13"/>
          <p:cNvSpPr>
            <a:spLocks noGrp="1"/>
          </p:cNvSpPr>
          <p:nvPr>
            <p:ph type="body" sz="quarter" idx="16"/>
          </p:nvPr>
        </p:nvSpPr>
        <p:spPr>
          <a:xfrm>
            <a:off x="1872000" y="4066689"/>
            <a:ext cx="6948000" cy="1439862"/>
          </a:xfrm>
          <a:prstGeom prst="rect">
            <a:avLst/>
          </a:prstGeom>
        </p:spPr>
        <p:txBody>
          <a:bodyPr/>
          <a:lstStyle>
            <a:lvl1pPr marL="0" indent="0">
              <a:buNone/>
              <a:defRPr lang="de-DE" sz="1800" kern="1200" baseline="0" smtClean="0">
                <a:solidFill>
                  <a:srgbClr val="585858"/>
                </a:solidFill>
                <a:latin typeface="ArialMT"/>
                <a:ea typeface="+mn-ea"/>
                <a:cs typeface="Arial" pitchFamily="34" charset="0"/>
              </a:defRPr>
            </a:lvl1pPr>
          </a:lstStyle>
          <a:p>
            <a:pPr lvl="0"/>
            <a:r>
              <a:rPr lang="en-US" smtClean="0"/>
              <a:t>Click to edit Master text styles</a:t>
            </a:r>
          </a:p>
        </p:txBody>
      </p:sp>
      <p:sp>
        <p:nvSpPr>
          <p:cNvPr id="17" name="Bildplatzhalter 2"/>
          <p:cNvSpPr>
            <a:spLocks noGrp="1"/>
          </p:cNvSpPr>
          <p:nvPr>
            <p:ph type="pic" idx="17"/>
          </p:nvPr>
        </p:nvSpPr>
        <p:spPr>
          <a:xfrm>
            <a:off x="448494" y="3816000"/>
            <a:ext cx="1278000" cy="1710000"/>
          </a:xfrm>
          <a:prstGeom prst="rect">
            <a:avLst/>
          </a:prstGeom>
        </p:spPr>
        <p:txBody>
          <a:bodyPr wrap="none" rtlCol="0">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de-DE" noProof="0"/>
          </a:p>
        </p:txBody>
      </p:sp>
      <p:sp>
        <p:nvSpPr>
          <p:cNvPr id="10" name="Datumsplatzhalter 3"/>
          <p:cNvSpPr>
            <a:spLocks noGrp="1"/>
          </p:cNvSpPr>
          <p:nvPr>
            <p:ph type="dt" sz="half" idx="18"/>
          </p:nvPr>
        </p:nvSpPr>
        <p:spPr/>
        <p:txBody>
          <a:bodyPr/>
          <a:lstStyle>
            <a:lvl1pPr>
              <a:defRPr/>
            </a:lvl1pPr>
          </a:lstStyle>
          <a:p>
            <a:pPr>
              <a:defRPr/>
            </a:pPr>
            <a:r>
              <a:rPr lang="de-DE"/>
              <a:t>| 	</a:t>
            </a:r>
            <a:fld id="{0B4BFA07-7BF1-4243-B8A1-4A69DA246BEC}" type="datetime1">
              <a:rPr lang="en-US" smtClean="0"/>
              <a:t>20.07.18</a:t>
            </a:fld>
            <a:r>
              <a:rPr lang="de-DE"/>
              <a:t>	 |</a:t>
            </a:r>
          </a:p>
        </p:txBody>
      </p:sp>
      <p:sp>
        <p:nvSpPr>
          <p:cNvPr id="11" name="Fußzeilenplatzhalter 4"/>
          <p:cNvSpPr>
            <a:spLocks noGrp="1"/>
          </p:cNvSpPr>
          <p:nvPr>
            <p:ph type="ftr" sz="quarter" idx="19"/>
          </p:nvPr>
        </p:nvSpPr>
        <p:spPr/>
        <p:txBody>
          <a:bodyPr/>
          <a:lstStyle>
            <a:lvl1pPr>
              <a:defRPr/>
            </a:lvl1pPr>
          </a:lstStyle>
          <a:p>
            <a:pPr>
              <a:defRPr/>
            </a:pPr>
            <a:r>
              <a:rPr lang="de-DE"/>
              <a:t>Presentation Title</a:t>
            </a:r>
          </a:p>
        </p:txBody>
      </p:sp>
      <p:sp>
        <p:nvSpPr>
          <p:cNvPr id="13" name="Foliennummernplatzhalter 5"/>
          <p:cNvSpPr>
            <a:spLocks noGrp="1"/>
          </p:cNvSpPr>
          <p:nvPr>
            <p:ph type="sldNum" sz="quarter" idx="20"/>
          </p:nvPr>
        </p:nvSpPr>
        <p:spPr/>
        <p:txBody>
          <a:bodyPr/>
          <a:lstStyle>
            <a:lvl1pPr>
              <a:defRPr/>
            </a:lvl1pPr>
          </a:lstStyle>
          <a:p>
            <a:pPr>
              <a:defRPr/>
            </a:pPr>
            <a:fld id="{785D9E8B-D38F-4088-ABD0-754C65F45702}" type="slidenum">
              <a:rPr lang="de-DE"/>
              <a:pPr>
                <a:defRPr/>
              </a:pPr>
              <a:t>‹#›</a:t>
            </a:fld>
            <a:endParaRPr lang="de-DE"/>
          </a:p>
        </p:txBody>
      </p:sp>
    </p:spTree>
    <p:extLst>
      <p:ext uri="{BB962C8B-B14F-4D97-AF65-F5344CB8AC3E}">
        <p14:creationId xmlns:p14="http://schemas.microsoft.com/office/powerpoint/2010/main" val="2383152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Slide 2 Columns">
    <p:spTree>
      <p:nvGrpSpPr>
        <p:cNvPr id="1" name=""/>
        <p:cNvGrpSpPr/>
        <p:nvPr/>
      </p:nvGrpSpPr>
      <p:grpSpPr>
        <a:xfrm>
          <a:off x="0" y="0"/>
          <a:ext cx="0" cy="0"/>
          <a:chOff x="0" y="0"/>
          <a:chExt cx="0" cy="0"/>
        </a:xfrm>
      </p:grpSpPr>
      <p:sp>
        <p:nvSpPr>
          <p:cNvPr id="3" name="Bildplatzhalter 2"/>
          <p:cNvSpPr>
            <a:spLocks noGrp="1"/>
          </p:cNvSpPr>
          <p:nvPr>
            <p:ph type="pic" idx="1"/>
          </p:nvPr>
        </p:nvSpPr>
        <p:spPr>
          <a:xfrm>
            <a:off x="450000" y="1240185"/>
            <a:ext cx="1278000" cy="1710000"/>
          </a:xfrm>
          <a:prstGeom prst="rect">
            <a:avLst/>
          </a:prstGeom>
        </p:spPr>
        <p:txBody>
          <a:bodyPr wrap="none" rtlCol="0">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de-DE" noProof="0"/>
          </a:p>
        </p:txBody>
      </p:sp>
      <p:sp>
        <p:nvSpPr>
          <p:cNvPr id="4" name="Textplatzhalter 3"/>
          <p:cNvSpPr>
            <a:spLocks noGrp="1"/>
          </p:cNvSpPr>
          <p:nvPr>
            <p:ph type="body" sz="half" idx="2"/>
          </p:nvPr>
        </p:nvSpPr>
        <p:spPr>
          <a:xfrm>
            <a:off x="432000" y="594000"/>
            <a:ext cx="8388472" cy="324000"/>
          </a:xfrm>
          <a:prstGeom prst="rect">
            <a:avLst/>
          </a:prstGeom>
        </p:spPr>
        <p:txBody>
          <a:bodyPr wrap="none" tIns="0" bIns="0" anchor="ct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itel 8"/>
          <p:cNvSpPr>
            <a:spLocks noGrp="1"/>
          </p:cNvSpPr>
          <p:nvPr>
            <p:ph type="title"/>
          </p:nvPr>
        </p:nvSpPr>
        <p:spPr/>
        <p:txBody>
          <a:bodyPr/>
          <a:lstStyle>
            <a:lvl1pPr>
              <a:defRPr/>
            </a:lvl1pPr>
          </a:lstStyle>
          <a:p>
            <a:r>
              <a:rPr lang="en-US" smtClean="0"/>
              <a:t>Click to edit Master title style</a:t>
            </a:r>
            <a:endParaRPr lang="de-DE"/>
          </a:p>
        </p:txBody>
      </p:sp>
      <p:sp>
        <p:nvSpPr>
          <p:cNvPr id="12" name="Textplatzhalter 11"/>
          <p:cNvSpPr>
            <a:spLocks noGrp="1"/>
          </p:cNvSpPr>
          <p:nvPr>
            <p:ph type="body" sz="quarter" idx="13"/>
          </p:nvPr>
        </p:nvSpPr>
        <p:spPr>
          <a:xfrm>
            <a:off x="1872000" y="1168401"/>
            <a:ext cx="2700008" cy="316384"/>
          </a:xfrm>
          <a:prstGeom prst="rect">
            <a:avLst/>
          </a:prstGeom>
        </p:spPr>
        <p:txBody>
          <a:bodyPr wrap="none"/>
          <a:lstStyle>
            <a:lvl1pPr marL="0" indent="0">
              <a:buNone/>
              <a:defRPr b="1" baseline="0">
                <a:solidFill>
                  <a:schemeClr val="accent6"/>
                </a:solidFill>
              </a:defRPr>
            </a:lvl1pPr>
          </a:lstStyle>
          <a:p>
            <a:pPr lvl="0"/>
            <a:r>
              <a:rPr lang="en-US" smtClean="0"/>
              <a:t>Click to edit Master text styles</a:t>
            </a:r>
          </a:p>
        </p:txBody>
      </p:sp>
      <p:sp>
        <p:nvSpPr>
          <p:cNvPr id="14" name="Textplatzhalter 13"/>
          <p:cNvSpPr>
            <a:spLocks noGrp="1"/>
          </p:cNvSpPr>
          <p:nvPr>
            <p:ph type="body" sz="quarter" idx="14"/>
          </p:nvPr>
        </p:nvSpPr>
        <p:spPr>
          <a:xfrm>
            <a:off x="1872000" y="1494000"/>
            <a:ext cx="2700009" cy="1439862"/>
          </a:xfrm>
          <a:prstGeom prst="rect">
            <a:avLst/>
          </a:prstGeom>
        </p:spPr>
        <p:txBody>
          <a:bodyPr/>
          <a:lstStyle>
            <a:lvl1pPr marL="0" indent="0">
              <a:buNone/>
              <a:defRPr baseline="0"/>
            </a:lvl1pPr>
          </a:lstStyle>
          <a:p>
            <a:pPr lvl="0"/>
            <a:r>
              <a:rPr lang="en-US" smtClean="0"/>
              <a:t>Click to edit Master text styles</a:t>
            </a:r>
          </a:p>
        </p:txBody>
      </p:sp>
      <p:sp>
        <p:nvSpPr>
          <p:cNvPr id="15" name="Textplatzhalter 11"/>
          <p:cNvSpPr>
            <a:spLocks noGrp="1"/>
          </p:cNvSpPr>
          <p:nvPr>
            <p:ph type="body" sz="quarter" idx="15"/>
          </p:nvPr>
        </p:nvSpPr>
        <p:spPr>
          <a:xfrm>
            <a:off x="1872000" y="3744000"/>
            <a:ext cx="2700000" cy="316384"/>
          </a:xfrm>
          <a:prstGeom prst="rect">
            <a:avLst/>
          </a:prstGeom>
        </p:spPr>
        <p:txBody>
          <a:bodyPr wrap="none"/>
          <a:lstStyle>
            <a:lvl1pPr marL="0" indent="0">
              <a:buNone/>
              <a:defRPr b="1" baseline="0">
                <a:solidFill>
                  <a:schemeClr val="accent6"/>
                </a:solidFill>
              </a:defRPr>
            </a:lvl1pPr>
          </a:lstStyle>
          <a:p>
            <a:pPr lvl="0"/>
            <a:r>
              <a:rPr lang="en-US" smtClean="0"/>
              <a:t>Click to edit Master text styles</a:t>
            </a:r>
          </a:p>
        </p:txBody>
      </p:sp>
      <p:sp>
        <p:nvSpPr>
          <p:cNvPr id="16" name="Textplatzhalter 13"/>
          <p:cNvSpPr>
            <a:spLocks noGrp="1"/>
          </p:cNvSpPr>
          <p:nvPr>
            <p:ph type="body" sz="quarter" idx="16"/>
          </p:nvPr>
        </p:nvSpPr>
        <p:spPr>
          <a:xfrm>
            <a:off x="1872000" y="4068000"/>
            <a:ext cx="2700000" cy="1439862"/>
          </a:xfrm>
          <a:prstGeom prst="rect">
            <a:avLst/>
          </a:prstGeom>
        </p:spPr>
        <p:txBody>
          <a:bodyPr>
            <a:noAutofit/>
          </a:bodyPr>
          <a:lstStyle>
            <a:lvl1pPr marL="0" indent="0">
              <a:buFont typeface="Arial" pitchFamily="34" charset="0"/>
              <a:buNone/>
              <a:defRPr lang="de-DE" sz="1800" kern="1200" baseline="0" smtClean="0">
                <a:solidFill>
                  <a:srgbClr val="585858"/>
                </a:solidFill>
                <a:latin typeface="ArialMT"/>
                <a:ea typeface="+mn-ea"/>
                <a:cs typeface="Arial" pitchFamily="34" charset="0"/>
              </a:defRPr>
            </a:lvl1pPr>
          </a:lstStyle>
          <a:p>
            <a:pPr lvl="0"/>
            <a:r>
              <a:rPr lang="en-US" smtClean="0"/>
              <a:t>Click to edit Master text styles</a:t>
            </a:r>
          </a:p>
        </p:txBody>
      </p:sp>
      <p:sp>
        <p:nvSpPr>
          <p:cNvPr id="17" name="Bildplatzhalter 2"/>
          <p:cNvSpPr>
            <a:spLocks noGrp="1"/>
          </p:cNvSpPr>
          <p:nvPr>
            <p:ph type="pic" idx="17"/>
          </p:nvPr>
        </p:nvSpPr>
        <p:spPr>
          <a:xfrm>
            <a:off x="448494" y="3816000"/>
            <a:ext cx="1278000" cy="1710000"/>
          </a:xfrm>
          <a:prstGeom prst="rect">
            <a:avLst/>
          </a:prstGeom>
        </p:spPr>
        <p:txBody>
          <a:bodyPr wrap="none" rtlCol="0">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de-DE" noProof="0"/>
          </a:p>
        </p:txBody>
      </p:sp>
      <p:sp>
        <p:nvSpPr>
          <p:cNvPr id="19" name="Bildplatzhalter 2"/>
          <p:cNvSpPr>
            <a:spLocks noGrp="1"/>
          </p:cNvSpPr>
          <p:nvPr>
            <p:ph type="pic" idx="18"/>
          </p:nvPr>
        </p:nvSpPr>
        <p:spPr>
          <a:xfrm>
            <a:off x="4770000" y="1243211"/>
            <a:ext cx="1278000" cy="1710000"/>
          </a:xfrm>
          <a:prstGeom prst="rect">
            <a:avLst/>
          </a:prstGeom>
        </p:spPr>
        <p:txBody>
          <a:bodyPr wrap="none" rtlCol="0">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de-DE" noProof="0"/>
          </a:p>
        </p:txBody>
      </p:sp>
      <p:sp>
        <p:nvSpPr>
          <p:cNvPr id="20" name="Textplatzhalter 11"/>
          <p:cNvSpPr>
            <a:spLocks noGrp="1"/>
          </p:cNvSpPr>
          <p:nvPr>
            <p:ph type="body" sz="quarter" idx="19"/>
          </p:nvPr>
        </p:nvSpPr>
        <p:spPr>
          <a:xfrm>
            <a:off x="6192000" y="1171427"/>
            <a:ext cx="2700008" cy="316384"/>
          </a:xfrm>
          <a:prstGeom prst="rect">
            <a:avLst/>
          </a:prstGeom>
        </p:spPr>
        <p:txBody>
          <a:bodyPr wrap="none"/>
          <a:lstStyle>
            <a:lvl1pPr marL="0" indent="0">
              <a:buNone/>
              <a:defRPr b="1" baseline="0">
                <a:solidFill>
                  <a:schemeClr val="accent6"/>
                </a:solidFill>
              </a:defRPr>
            </a:lvl1pPr>
          </a:lstStyle>
          <a:p>
            <a:pPr lvl="0"/>
            <a:r>
              <a:rPr lang="en-US" smtClean="0"/>
              <a:t>Click to edit Master text styles</a:t>
            </a:r>
          </a:p>
        </p:txBody>
      </p:sp>
      <p:sp>
        <p:nvSpPr>
          <p:cNvPr id="21" name="Textplatzhalter 13"/>
          <p:cNvSpPr>
            <a:spLocks noGrp="1"/>
          </p:cNvSpPr>
          <p:nvPr>
            <p:ph type="body" sz="quarter" idx="20"/>
          </p:nvPr>
        </p:nvSpPr>
        <p:spPr>
          <a:xfrm>
            <a:off x="6192000" y="1494000"/>
            <a:ext cx="2700009" cy="1439862"/>
          </a:xfrm>
          <a:prstGeom prst="rect">
            <a:avLst/>
          </a:prstGeom>
        </p:spPr>
        <p:txBody>
          <a:bodyPr/>
          <a:lstStyle>
            <a:lvl1pPr marL="0" indent="0">
              <a:buNone/>
              <a:defRPr lang="de-DE" sz="1800" kern="1200" baseline="0" smtClean="0">
                <a:solidFill>
                  <a:srgbClr val="585858"/>
                </a:solidFill>
                <a:latin typeface="ArialMT"/>
                <a:ea typeface="+mn-ea"/>
                <a:cs typeface="Arial" pitchFamily="34" charset="0"/>
              </a:defRPr>
            </a:lvl1pPr>
          </a:lstStyle>
          <a:p>
            <a:pPr lvl="0"/>
            <a:r>
              <a:rPr lang="en-US" smtClean="0"/>
              <a:t>Click to edit Master text styles</a:t>
            </a:r>
          </a:p>
        </p:txBody>
      </p:sp>
      <p:sp>
        <p:nvSpPr>
          <p:cNvPr id="22" name="Textplatzhalter 11"/>
          <p:cNvSpPr>
            <a:spLocks noGrp="1"/>
          </p:cNvSpPr>
          <p:nvPr>
            <p:ph type="body" sz="quarter" idx="21"/>
          </p:nvPr>
        </p:nvSpPr>
        <p:spPr>
          <a:xfrm>
            <a:off x="6192000" y="3744000"/>
            <a:ext cx="2700000" cy="316384"/>
          </a:xfrm>
          <a:prstGeom prst="rect">
            <a:avLst/>
          </a:prstGeom>
        </p:spPr>
        <p:txBody>
          <a:bodyPr wrap="none"/>
          <a:lstStyle>
            <a:lvl1pPr marL="0" indent="0">
              <a:buNone/>
              <a:defRPr b="1" baseline="0">
                <a:solidFill>
                  <a:schemeClr val="accent6"/>
                </a:solidFill>
              </a:defRPr>
            </a:lvl1pPr>
          </a:lstStyle>
          <a:p>
            <a:pPr lvl="0"/>
            <a:r>
              <a:rPr lang="en-US" smtClean="0"/>
              <a:t>Click to edit Master text styles</a:t>
            </a:r>
          </a:p>
        </p:txBody>
      </p:sp>
      <p:sp>
        <p:nvSpPr>
          <p:cNvPr id="23" name="Textplatzhalter 13"/>
          <p:cNvSpPr>
            <a:spLocks noGrp="1"/>
          </p:cNvSpPr>
          <p:nvPr>
            <p:ph type="body" sz="quarter" idx="22"/>
          </p:nvPr>
        </p:nvSpPr>
        <p:spPr>
          <a:xfrm>
            <a:off x="6192000" y="4066689"/>
            <a:ext cx="2700000" cy="1439862"/>
          </a:xfrm>
          <a:prstGeom prst="rect">
            <a:avLst/>
          </a:prstGeom>
        </p:spPr>
        <p:txBody>
          <a:bodyPr>
            <a:noAutofit/>
          </a:bodyPr>
          <a:lstStyle>
            <a:lvl1pPr marL="0" indent="0">
              <a:buNone/>
              <a:defRPr lang="de-DE" sz="1800" kern="1200" baseline="0" smtClean="0">
                <a:solidFill>
                  <a:srgbClr val="585858"/>
                </a:solidFill>
                <a:latin typeface="ArialMT"/>
                <a:ea typeface="+mn-ea"/>
                <a:cs typeface="Arial" pitchFamily="34" charset="0"/>
              </a:defRPr>
            </a:lvl1pPr>
          </a:lstStyle>
          <a:p>
            <a:pPr lvl="0"/>
            <a:r>
              <a:rPr lang="en-US" smtClean="0"/>
              <a:t>Click to edit Master text styles</a:t>
            </a:r>
          </a:p>
        </p:txBody>
      </p:sp>
      <p:sp>
        <p:nvSpPr>
          <p:cNvPr id="24" name="Bildplatzhalter 2"/>
          <p:cNvSpPr>
            <a:spLocks noGrp="1"/>
          </p:cNvSpPr>
          <p:nvPr>
            <p:ph type="pic" idx="23"/>
          </p:nvPr>
        </p:nvSpPr>
        <p:spPr>
          <a:xfrm>
            <a:off x="4770000" y="3816000"/>
            <a:ext cx="1278000" cy="1710000"/>
          </a:xfrm>
          <a:prstGeom prst="rect">
            <a:avLst/>
          </a:prstGeom>
        </p:spPr>
        <p:txBody>
          <a:bodyPr wrap="none" rtlCol="0">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de-DE" noProof="0"/>
          </a:p>
        </p:txBody>
      </p:sp>
      <p:sp>
        <p:nvSpPr>
          <p:cNvPr id="18" name="Datumsplatzhalter 3"/>
          <p:cNvSpPr>
            <a:spLocks noGrp="1"/>
          </p:cNvSpPr>
          <p:nvPr>
            <p:ph type="dt" sz="half" idx="24"/>
          </p:nvPr>
        </p:nvSpPr>
        <p:spPr/>
        <p:txBody>
          <a:bodyPr/>
          <a:lstStyle>
            <a:lvl1pPr>
              <a:defRPr/>
            </a:lvl1pPr>
          </a:lstStyle>
          <a:p>
            <a:pPr>
              <a:defRPr/>
            </a:pPr>
            <a:r>
              <a:rPr lang="de-DE"/>
              <a:t>| 	</a:t>
            </a:r>
            <a:fld id="{78FADCAB-A8C4-4F10-B750-EC6463DDAD1D}" type="datetime1">
              <a:rPr lang="en-US" smtClean="0"/>
              <a:t>20.07.18</a:t>
            </a:fld>
            <a:r>
              <a:rPr lang="de-DE"/>
              <a:t>	 |</a:t>
            </a:r>
          </a:p>
        </p:txBody>
      </p:sp>
      <p:sp>
        <p:nvSpPr>
          <p:cNvPr id="25" name="Fußzeilenplatzhalter 4"/>
          <p:cNvSpPr>
            <a:spLocks noGrp="1"/>
          </p:cNvSpPr>
          <p:nvPr>
            <p:ph type="ftr" sz="quarter" idx="25"/>
          </p:nvPr>
        </p:nvSpPr>
        <p:spPr/>
        <p:txBody>
          <a:bodyPr/>
          <a:lstStyle>
            <a:lvl1pPr>
              <a:defRPr/>
            </a:lvl1pPr>
          </a:lstStyle>
          <a:p>
            <a:pPr>
              <a:defRPr/>
            </a:pPr>
            <a:r>
              <a:rPr lang="de-DE"/>
              <a:t>Presentation Title</a:t>
            </a:r>
          </a:p>
        </p:txBody>
      </p:sp>
      <p:sp>
        <p:nvSpPr>
          <p:cNvPr id="26" name="Foliennummernplatzhalter 5"/>
          <p:cNvSpPr>
            <a:spLocks noGrp="1"/>
          </p:cNvSpPr>
          <p:nvPr>
            <p:ph type="sldNum" sz="quarter" idx="26"/>
          </p:nvPr>
        </p:nvSpPr>
        <p:spPr/>
        <p:txBody>
          <a:bodyPr/>
          <a:lstStyle>
            <a:lvl1pPr>
              <a:defRPr/>
            </a:lvl1pPr>
          </a:lstStyle>
          <a:p>
            <a:pPr>
              <a:defRPr/>
            </a:pPr>
            <a:fld id="{0940156C-ACCA-4759-8AAC-0D6BBF80D807}" type="slidenum">
              <a:rPr lang="de-DE"/>
              <a:pPr>
                <a:defRPr/>
              </a:pPr>
              <a:t>‹#›</a:t>
            </a:fld>
            <a:endParaRPr lang="de-DE"/>
          </a:p>
        </p:txBody>
      </p:sp>
    </p:spTree>
    <p:extLst>
      <p:ext uri="{BB962C8B-B14F-4D97-AF65-F5344CB8AC3E}">
        <p14:creationId xmlns:p14="http://schemas.microsoft.com/office/powerpoint/2010/main" val="7924474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dex with Hightlights orange">
    <p:spTree>
      <p:nvGrpSpPr>
        <p:cNvPr id="1" name=""/>
        <p:cNvGrpSpPr/>
        <p:nvPr/>
      </p:nvGrpSpPr>
      <p:grpSpPr>
        <a:xfrm>
          <a:off x="0" y="0"/>
          <a:ext cx="0" cy="0"/>
          <a:chOff x="0" y="0"/>
          <a:chExt cx="0" cy="0"/>
        </a:xfrm>
      </p:grpSpPr>
      <p:sp>
        <p:nvSpPr>
          <p:cNvPr id="5" name="Freihandform 9"/>
          <p:cNvSpPr/>
          <p:nvPr userDrawn="1"/>
        </p:nvSpPr>
        <p:spPr>
          <a:xfrm>
            <a:off x="449263" y="1008063"/>
            <a:ext cx="8386762" cy="5256212"/>
          </a:xfrm>
          <a:custGeom>
            <a:avLst/>
            <a:gdLst>
              <a:gd name="connsiteX0" fmla="*/ 0 w 8139659"/>
              <a:gd name="connsiteY0" fmla="*/ 5231567 h 5246557"/>
              <a:gd name="connsiteX1" fmla="*/ 0 w 8139659"/>
              <a:gd name="connsiteY1" fmla="*/ 2758190 h 5246557"/>
              <a:gd name="connsiteX2" fmla="*/ 749508 w 8139659"/>
              <a:gd name="connsiteY2" fmla="*/ 359764 h 5246557"/>
              <a:gd name="connsiteX3" fmla="*/ 8139659 w 8139659"/>
              <a:gd name="connsiteY3" fmla="*/ 0 h 5246557"/>
              <a:gd name="connsiteX4" fmla="*/ 8139659 w 8139659"/>
              <a:gd name="connsiteY4" fmla="*/ 5246557 h 5246557"/>
              <a:gd name="connsiteX5" fmla="*/ 0 w 8139659"/>
              <a:gd name="connsiteY5" fmla="*/ 5231567 h 5246557"/>
              <a:gd name="connsiteX0" fmla="*/ 8639 w 8148298"/>
              <a:gd name="connsiteY0" fmla="*/ 5231567 h 5246557"/>
              <a:gd name="connsiteX1" fmla="*/ 0 w 8148298"/>
              <a:gd name="connsiteY1" fmla="*/ 2530959 h 5246557"/>
              <a:gd name="connsiteX2" fmla="*/ 758147 w 8148298"/>
              <a:gd name="connsiteY2" fmla="*/ 359764 h 5246557"/>
              <a:gd name="connsiteX3" fmla="*/ 8148298 w 8148298"/>
              <a:gd name="connsiteY3" fmla="*/ 0 h 5246557"/>
              <a:gd name="connsiteX4" fmla="*/ 8148298 w 8148298"/>
              <a:gd name="connsiteY4" fmla="*/ 5246557 h 5246557"/>
              <a:gd name="connsiteX5" fmla="*/ 8639 w 8148298"/>
              <a:gd name="connsiteY5" fmla="*/ 5231567 h 5246557"/>
              <a:gd name="connsiteX0" fmla="*/ 8639 w 8148298"/>
              <a:gd name="connsiteY0" fmla="*/ 5231567 h 5246557"/>
              <a:gd name="connsiteX1" fmla="*/ 0 w 8148298"/>
              <a:gd name="connsiteY1" fmla="*/ 2530959 h 5246557"/>
              <a:gd name="connsiteX2" fmla="*/ 857428 w 8148298"/>
              <a:gd name="connsiteY2" fmla="*/ 614065 h 5246557"/>
              <a:gd name="connsiteX3" fmla="*/ 8148298 w 8148298"/>
              <a:gd name="connsiteY3" fmla="*/ 0 h 5246557"/>
              <a:gd name="connsiteX4" fmla="*/ 8148298 w 8148298"/>
              <a:gd name="connsiteY4" fmla="*/ 5246557 h 5246557"/>
              <a:gd name="connsiteX5" fmla="*/ 8639 w 8148298"/>
              <a:gd name="connsiteY5" fmla="*/ 5231567 h 5246557"/>
              <a:gd name="connsiteX0" fmla="*/ 8639 w 8148298"/>
              <a:gd name="connsiteY0" fmla="*/ 5231567 h 5246557"/>
              <a:gd name="connsiteX1" fmla="*/ 0 w 8148298"/>
              <a:gd name="connsiteY1" fmla="*/ 2530959 h 5246557"/>
              <a:gd name="connsiteX2" fmla="*/ 714523 w 8148298"/>
              <a:gd name="connsiteY2" fmla="*/ 454324 h 5246557"/>
              <a:gd name="connsiteX3" fmla="*/ 8148298 w 8148298"/>
              <a:gd name="connsiteY3" fmla="*/ 0 h 5246557"/>
              <a:gd name="connsiteX4" fmla="*/ 8148298 w 8148298"/>
              <a:gd name="connsiteY4" fmla="*/ 5246557 h 5246557"/>
              <a:gd name="connsiteX5" fmla="*/ 8639 w 8148298"/>
              <a:gd name="connsiteY5" fmla="*/ 5231567 h 5246557"/>
              <a:gd name="connsiteX0" fmla="*/ 2880 w 8151178"/>
              <a:gd name="connsiteY0" fmla="*/ 5326429 h 5326429"/>
              <a:gd name="connsiteX1" fmla="*/ 2880 w 8151178"/>
              <a:gd name="connsiteY1" fmla="*/ 2530959 h 5326429"/>
              <a:gd name="connsiteX2" fmla="*/ 717403 w 8151178"/>
              <a:gd name="connsiteY2" fmla="*/ 454324 h 5326429"/>
              <a:gd name="connsiteX3" fmla="*/ 8151178 w 8151178"/>
              <a:gd name="connsiteY3" fmla="*/ 0 h 5326429"/>
              <a:gd name="connsiteX4" fmla="*/ 8151178 w 8151178"/>
              <a:gd name="connsiteY4" fmla="*/ 5246557 h 5326429"/>
              <a:gd name="connsiteX5" fmla="*/ 2880 w 8151178"/>
              <a:gd name="connsiteY5" fmla="*/ 5326429 h 5326429"/>
              <a:gd name="connsiteX0" fmla="*/ 2880 w 8151178"/>
              <a:gd name="connsiteY0" fmla="*/ 5326429 h 5326429"/>
              <a:gd name="connsiteX1" fmla="*/ 2880 w 8151178"/>
              <a:gd name="connsiteY1" fmla="*/ 2530959 h 5326429"/>
              <a:gd name="connsiteX2" fmla="*/ 717403 w 8151178"/>
              <a:gd name="connsiteY2" fmla="*/ 454324 h 5326429"/>
              <a:gd name="connsiteX3" fmla="*/ 8151178 w 8151178"/>
              <a:gd name="connsiteY3" fmla="*/ 0 h 5326429"/>
              <a:gd name="connsiteX4" fmla="*/ 8148444 w 8151178"/>
              <a:gd name="connsiteY4" fmla="*/ 5326428 h 5326429"/>
              <a:gd name="connsiteX5" fmla="*/ 2880 w 8151178"/>
              <a:gd name="connsiteY5" fmla="*/ 5326429 h 532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51178" h="5326429">
                <a:moveTo>
                  <a:pt x="2880" y="5326429"/>
                </a:moveTo>
                <a:cubicBezTo>
                  <a:pt x="0" y="4426226"/>
                  <a:pt x="5760" y="3431162"/>
                  <a:pt x="2880" y="2530959"/>
                </a:cubicBezTo>
                <a:lnTo>
                  <a:pt x="717403" y="454324"/>
                </a:lnTo>
                <a:lnTo>
                  <a:pt x="8151178" y="0"/>
                </a:lnTo>
                <a:cubicBezTo>
                  <a:pt x="8150267" y="1775476"/>
                  <a:pt x="8149355" y="3550952"/>
                  <a:pt x="8148444" y="5326428"/>
                </a:cubicBezTo>
                <a:lnTo>
                  <a:pt x="2880" y="5326429"/>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1" name="Titel 10"/>
          <p:cNvSpPr>
            <a:spLocks noGrp="1"/>
          </p:cNvSpPr>
          <p:nvPr>
            <p:ph type="title"/>
          </p:nvPr>
        </p:nvSpPr>
        <p:spPr/>
        <p:txBody>
          <a:bodyPr/>
          <a:lstStyle>
            <a:lvl1pPr>
              <a:defRPr/>
            </a:lvl1pPr>
          </a:lstStyle>
          <a:p>
            <a:r>
              <a:rPr lang="en-US" smtClean="0"/>
              <a:t>Click to edit Master title style</a:t>
            </a:r>
            <a:endParaRPr lang="de-DE"/>
          </a:p>
        </p:txBody>
      </p:sp>
      <p:sp>
        <p:nvSpPr>
          <p:cNvPr id="14" name="Textplatzhalter 13"/>
          <p:cNvSpPr>
            <a:spLocks noGrp="1"/>
          </p:cNvSpPr>
          <p:nvPr>
            <p:ph type="body" sz="quarter" idx="13"/>
          </p:nvPr>
        </p:nvSpPr>
        <p:spPr>
          <a:xfrm>
            <a:off x="432000" y="594000"/>
            <a:ext cx="8388000" cy="324000"/>
          </a:xfrm>
          <a:prstGeom prst="rect">
            <a:avLst/>
          </a:prstGeom>
        </p:spPr>
        <p:txBody>
          <a:bodyPr wrap="none" tIns="0" bIns="0" anchor="ctr"/>
          <a:lstStyle>
            <a:lvl1pPr marL="0" indent="0">
              <a:buNone/>
              <a:defRPr baseline="0">
                <a:solidFill>
                  <a:schemeClr val="tx1"/>
                </a:solidFill>
              </a:defRPr>
            </a:lvl1pPr>
          </a:lstStyle>
          <a:p>
            <a:pPr lvl="0"/>
            <a:r>
              <a:rPr lang="en-US" smtClean="0"/>
              <a:t>Click to edit Master text styles</a:t>
            </a:r>
          </a:p>
        </p:txBody>
      </p:sp>
      <p:sp>
        <p:nvSpPr>
          <p:cNvPr id="9" name="Textplatzhalter 2"/>
          <p:cNvSpPr>
            <a:spLocks noGrp="1"/>
          </p:cNvSpPr>
          <p:nvPr>
            <p:ph type="body" idx="1"/>
          </p:nvPr>
        </p:nvSpPr>
        <p:spPr>
          <a:xfrm>
            <a:off x="1187624" y="1764000"/>
            <a:ext cx="7488000" cy="4320000"/>
          </a:xfrm>
          <a:prstGeom prst="rect">
            <a:avLst/>
          </a:prstGeom>
        </p:spPr>
        <p:txBody>
          <a:bodyPr/>
          <a:lstStyle>
            <a:lvl1pPr marL="360000" indent="-360000">
              <a:buClr>
                <a:schemeClr val="bg1"/>
              </a:buClr>
              <a:buFont typeface="+mj-lt"/>
              <a:buAutoNum type="arabicPeriod"/>
              <a:tabLst>
                <a:tab pos="7200000" algn="r"/>
              </a:tabLst>
              <a:defRPr sz="1800">
                <a:solidFill>
                  <a:schemeClr val="bg1"/>
                </a:solidFill>
              </a:defRPr>
            </a:lvl1pPr>
            <a:lvl2pPr marL="702900" indent="-342900">
              <a:buClr>
                <a:schemeClr val="bg1"/>
              </a:buClr>
              <a:buFont typeface="+mj-lt"/>
              <a:buAutoNum type="romanUcPeriod"/>
              <a:tabLst>
                <a:tab pos="7200000" algn="r"/>
              </a:tabLst>
              <a:defRPr sz="1800">
                <a:solidFill>
                  <a:schemeClr val="bg1"/>
                </a:solidFill>
              </a:defRPr>
            </a:lvl2pPr>
            <a:lvl3pPr marL="1062900" indent="-342900">
              <a:buClr>
                <a:schemeClr val="bg1"/>
              </a:buClr>
              <a:buFont typeface="+mj-lt"/>
              <a:buAutoNum type="arabicPeriod"/>
              <a:tabLst>
                <a:tab pos="7200000" algn="r"/>
              </a:tabLst>
              <a:defRPr sz="1800">
                <a:solidFill>
                  <a:schemeClr val="bg1"/>
                </a:solidFill>
              </a:defRPr>
            </a:lvl3pPr>
            <a:lvl4pPr marL="1422900" indent="-342900">
              <a:buClr>
                <a:schemeClr val="bg1"/>
              </a:buClr>
              <a:buFont typeface="+mj-lt"/>
              <a:buAutoNum type="romanUcPeriod"/>
              <a:tabLst>
                <a:tab pos="7200000" algn="r"/>
              </a:tabLst>
              <a:defRPr sz="1800">
                <a:solidFill>
                  <a:schemeClr val="bg1"/>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smtClean="0"/>
          </a:p>
        </p:txBody>
      </p:sp>
      <p:sp>
        <p:nvSpPr>
          <p:cNvPr id="6" name="Datumsplatzhalter 11"/>
          <p:cNvSpPr>
            <a:spLocks noGrp="1"/>
          </p:cNvSpPr>
          <p:nvPr>
            <p:ph type="dt" sz="half" idx="14"/>
          </p:nvPr>
        </p:nvSpPr>
        <p:spPr/>
        <p:txBody>
          <a:bodyPr/>
          <a:lstStyle>
            <a:lvl1pPr>
              <a:defRPr/>
            </a:lvl1pPr>
          </a:lstStyle>
          <a:p>
            <a:pPr>
              <a:defRPr/>
            </a:pPr>
            <a:r>
              <a:rPr lang="de-DE"/>
              <a:t>| 	</a:t>
            </a:r>
            <a:fld id="{CBAF9153-C658-4087-BB39-AF92C011B394}" type="datetime1">
              <a:rPr lang="en-US" smtClean="0"/>
              <a:t>20.07.18</a:t>
            </a:fld>
            <a:r>
              <a:rPr lang="de-DE"/>
              <a:t>	 |</a:t>
            </a:r>
          </a:p>
        </p:txBody>
      </p:sp>
      <p:sp>
        <p:nvSpPr>
          <p:cNvPr id="7" name="Foliennummernplatzhalter 12"/>
          <p:cNvSpPr>
            <a:spLocks noGrp="1"/>
          </p:cNvSpPr>
          <p:nvPr>
            <p:ph type="sldNum" sz="quarter" idx="15"/>
          </p:nvPr>
        </p:nvSpPr>
        <p:spPr/>
        <p:txBody>
          <a:bodyPr/>
          <a:lstStyle>
            <a:lvl1pPr>
              <a:defRPr/>
            </a:lvl1pPr>
          </a:lstStyle>
          <a:p>
            <a:pPr>
              <a:defRPr/>
            </a:pPr>
            <a:fld id="{0CCEC06F-AEA3-4BE1-B640-C06D91E456BA}" type="slidenum">
              <a:rPr lang="de-DE"/>
              <a:pPr>
                <a:defRPr/>
              </a:pPr>
              <a:t>‹#›</a:t>
            </a:fld>
            <a:endParaRPr lang="de-DE"/>
          </a:p>
        </p:txBody>
      </p:sp>
      <p:sp>
        <p:nvSpPr>
          <p:cNvPr id="8" name="Fußzeilenplatzhalter 14"/>
          <p:cNvSpPr>
            <a:spLocks noGrp="1"/>
          </p:cNvSpPr>
          <p:nvPr>
            <p:ph type="ftr" sz="quarter" idx="16"/>
          </p:nvPr>
        </p:nvSpPr>
        <p:spPr/>
        <p:txBody>
          <a:bodyPr/>
          <a:lstStyle>
            <a:lvl1pPr>
              <a:defRPr/>
            </a:lvl1pPr>
          </a:lstStyle>
          <a:p>
            <a:pPr>
              <a:defRPr/>
            </a:pPr>
            <a:r>
              <a:rPr lang="de-DE"/>
              <a:t>Presentation Title</a:t>
            </a:r>
          </a:p>
        </p:txBody>
      </p:sp>
    </p:spTree>
    <p:extLst>
      <p:ext uri="{BB962C8B-B14F-4D97-AF65-F5344CB8AC3E}">
        <p14:creationId xmlns:p14="http://schemas.microsoft.com/office/powerpoint/2010/main" val="34844885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dex with Highlights blue">
    <p:spTree>
      <p:nvGrpSpPr>
        <p:cNvPr id="1" name=""/>
        <p:cNvGrpSpPr/>
        <p:nvPr/>
      </p:nvGrpSpPr>
      <p:grpSpPr>
        <a:xfrm>
          <a:off x="0" y="0"/>
          <a:ext cx="0" cy="0"/>
          <a:chOff x="0" y="0"/>
          <a:chExt cx="0" cy="0"/>
        </a:xfrm>
      </p:grpSpPr>
      <p:sp>
        <p:nvSpPr>
          <p:cNvPr id="5" name="Freihandform 9"/>
          <p:cNvSpPr/>
          <p:nvPr userDrawn="1"/>
        </p:nvSpPr>
        <p:spPr>
          <a:xfrm>
            <a:off x="449263" y="1008063"/>
            <a:ext cx="8386762" cy="5256212"/>
          </a:xfrm>
          <a:custGeom>
            <a:avLst/>
            <a:gdLst>
              <a:gd name="connsiteX0" fmla="*/ 0 w 8139659"/>
              <a:gd name="connsiteY0" fmla="*/ 5231567 h 5246557"/>
              <a:gd name="connsiteX1" fmla="*/ 0 w 8139659"/>
              <a:gd name="connsiteY1" fmla="*/ 2758190 h 5246557"/>
              <a:gd name="connsiteX2" fmla="*/ 749508 w 8139659"/>
              <a:gd name="connsiteY2" fmla="*/ 359764 h 5246557"/>
              <a:gd name="connsiteX3" fmla="*/ 8139659 w 8139659"/>
              <a:gd name="connsiteY3" fmla="*/ 0 h 5246557"/>
              <a:gd name="connsiteX4" fmla="*/ 8139659 w 8139659"/>
              <a:gd name="connsiteY4" fmla="*/ 5246557 h 5246557"/>
              <a:gd name="connsiteX5" fmla="*/ 0 w 8139659"/>
              <a:gd name="connsiteY5" fmla="*/ 5231567 h 5246557"/>
              <a:gd name="connsiteX0" fmla="*/ 8639 w 8148298"/>
              <a:gd name="connsiteY0" fmla="*/ 5231567 h 5246557"/>
              <a:gd name="connsiteX1" fmla="*/ 0 w 8148298"/>
              <a:gd name="connsiteY1" fmla="*/ 2530959 h 5246557"/>
              <a:gd name="connsiteX2" fmla="*/ 758147 w 8148298"/>
              <a:gd name="connsiteY2" fmla="*/ 359764 h 5246557"/>
              <a:gd name="connsiteX3" fmla="*/ 8148298 w 8148298"/>
              <a:gd name="connsiteY3" fmla="*/ 0 h 5246557"/>
              <a:gd name="connsiteX4" fmla="*/ 8148298 w 8148298"/>
              <a:gd name="connsiteY4" fmla="*/ 5246557 h 5246557"/>
              <a:gd name="connsiteX5" fmla="*/ 8639 w 8148298"/>
              <a:gd name="connsiteY5" fmla="*/ 5231567 h 5246557"/>
              <a:gd name="connsiteX0" fmla="*/ 8639 w 8148298"/>
              <a:gd name="connsiteY0" fmla="*/ 5231567 h 5246557"/>
              <a:gd name="connsiteX1" fmla="*/ 0 w 8148298"/>
              <a:gd name="connsiteY1" fmla="*/ 2530959 h 5246557"/>
              <a:gd name="connsiteX2" fmla="*/ 857428 w 8148298"/>
              <a:gd name="connsiteY2" fmla="*/ 614065 h 5246557"/>
              <a:gd name="connsiteX3" fmla="*/ 8148298 w 8148298"/>
              <a:gd name="connsiteY3" fmla="*/ 0 h 5246557"/>
              <a:gd name="connsiteX4" fmla="*/ 8148298 w 8148298"/>
              <a:gd name="connsiteY4" fmla="*/ 5246557 h 5246557"/>
              <a:gd name="connsiteX5" fmla="*/ 8639 w 8148298"/>
              <a:gd name="connsiteY5" fmla="*/ 5231567 h 5246557"/>
              <a:gd name="connsiteX0" fmla="*/ 8639 w 8148298"/>
              <a:gd name="connsiteY0" fmla="*/ 5231567 h 5246557"/>
              <a:gd name="connsiteX1" fmla="*/ 0 w 8148298"/>
              <a:gd name="connsiteY1" fmla="*/ 2530959 h 5246557"/>
              <a:gd name="connsiteX2" fmla="*/ 714523 w 8148298"/>
              <a:gd name="connsiteY2" fmla="*/ 454324 h 5246557"/>
              <a:gd name="connsiteX3" fmla="*/ 8148298 w 8148298"/>
              <a:gd name="connsiteY3" fmla="*/ 0 h 5246557"/>
              <a:gd name="connsiteX4" fmla="*/ 8148298 w 8148298"/>
              <a:gd name="connsiteY4" fmla="*/ 5246557 h 5246557"/>
              <a:gd name="connsiteX5" fmla="*/ 8639 w 8148298"/>
              <a:gd name="connsiteY5" fmla="*/ 5231567 h 5246557"/>
              <a:gd name="connsiteX0" fmla="*/ 2880 w 8151178"/>
              <a:gd name="connsiteY0" fmla="*/ 5326429 h 5326429"/>
              <a:gd name="connsiteX1" fmla="*/ 2880 w 8151178"/>
              <a:gd name="connsiteY1" fmla="*/ 2530959 h 5326429"/>
              <a:gd name="connsiteX2" fmla="*/ 717403 w 8151178"/>
              <a:gd name="connsiteY2" fmla="*/ 454324 h 5326429"/>
              <a:gd name="connsiteX3" fmla="*/ 8151178 w 8151178"/>
              <a:gd name="connsiteY3" fmla="*/ 0 h 5326429"/>
              <a:gd name="connsiteX4" fmla="*/ 8151178 w 8151178"/>
              <a:gd name="connsiteY4" fmla="*/ 5246557 h 5326429"/>
              <a:gd name="connsiteX5" fmla="*/ 2880 w 8151178"/>
              <a:gd name="connsiteY5" fmla="*/ 5326429 h 5326429"/>
              <a:gd name="connsiteX0" fmla="*/ 2880 w 8151178"/>
              <a:gd name="connsiteY0" fmla="*/ 5326429 h 5326429"/>
              <a:gd name="connsiteX1" fmla="*/ 2880 w 8151178"/>
              <a:gd name="connsiteY1" fmla="*/ 2530959 h 5326429"/>
              <a:gd name="connsiteX2" fmla="*/ 717403 w 8151178"/>
              <a:gd name="connsiteY2" fmla="*/ 454324 h 5326429"/>
              <a:gd name="connsiteX3" fmla="*/ 8151178 w 8151178"/>
              <a:gd name="connsiteY3" fmla="*/ 0 h 5326429"/>
              <a:gd name="connsiteX4" fmla="*/ 8148444 w 8151178"/>
              <a:gd name="connsiteY4" fmla="*/ 5326428 h 5326429"/>
              <a:gd name="connsiteX5" fmla="*/ 2880 w 8151178"/>
              <a:gd name="connsiteY5" fmla="*/ 5326429 h 532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51178" h="5326429">
                <a:moveTo>
                  <a:pt x="2880" y="5326429"/>
                </a:moveTo>
                <a:cubicBezTo>
                  <a:pt x="0" y="4426226"/>
                  <a:pt x="5760" y="3431162"/>
                  <a:pt x="2880" y="2530959"/>
                </a:cubicBezTo>
                <a:lnTo>
                  <a:pt x="717403" y="454324"/>
                </a:lnTo>
                <a:lnTo>
                  <a:pt x="8151178" y="0"/>
                </a:lnTo>
                <a:cubicBezTo>
                  <a:pt x="8150267" y="1775476"/>
                  <a:pt x="8149355" y="3550952"/>
                  <a:pt x="8148444" y="5326428"/>
                </a:cubicBezTo>
                <a:lnTo>
                  <a:pt x="2880" y="532642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1" name="Titel 10"/>
          <p:cNvSpPr>
            <a:spLocks noGrp="1"/>
          </p:cNvSpPr>
          <p:nvPr>
            <p:ph type="title"/>
          </p:nvPr>
        </p:nvSpPr>
        <p:spPr/>
        <p:txBody>
          <a:bodyPr/>
          <a:lstStyle>
            <a:lvl1pPr>
              <a:defRPr/>
            </a:lvl1pPr>
          </a:lstStyle>
          <a:p>
            <a:r>
              <a:rPr lang="en-US" smtClean="0"/>
              <a:t>Click to edit Master title style</a:t>
            </a:r>
            <a:endParaRPr lang="de-DE"/>
          </a:p>
        </p:txBody>
      </p:sp>
      <p:sp>
        <p:nvSpPr>
          <p:cNvPr id="14" name="Textplatzhalter 13"/>
          <p:cNvSpPr>
            <a:spLocks noGrp="1"/>
          </p:cNvSpPr>
          <p:nvPr>
            <p:ph type="body" sz="quarter" idx="13"/>
          </p:nvPr>
        </p:nvSpPr>
        <p:spPr>
          <a:xfrm>
            <a:off x="432000" y="594000"/>
            <a:ext cx="8388000" cy="324000"/>
          </a:xfrm>
          <a:prstGeom prst="rect">
            <a:avLst/>
          </a:prstGeom>
        </p:spPr>
        <p:txBody>
          <a:bodyPr wrap="none" tIns="0" bIns="0" anchor="ctr"/>
          <a:lstStyle>
            <a:lvl1pPr marL="0" indent="0">
              <a:buNone/>
              <a:defRPr baseline="0">
                <a:solidFill>
                  <a:schemeClr val="tx1"/>
                </a:solidFill>
              </a:defRPr>
            </a:lvl1pPr>
          </a:lstStyle>
          <a:p>
            <a:pPr lvl="0"/>
            <a:r>
              <a:rPr lang="en-US" smtClean="0"/>
              <a:t>Click to edit Master text styles</a:t>
            </a:r>
          </a:p>
        </p:txBody>
      </p:sp>
      <p:sp>
        <p:nvSpPr>
          <p:cNvPr id="16" name="Textplatzhalter 2"/>
          <p:cNvSpPr>
            <a:spLocks noGrp="1"/>
          </p:cNvSpPr>
          <p:nvPr>
            <p:ph type="body" idx="1"/>
          </p:nvPr>
        </p:nvSpPr>
        <p:spPr>
          <a:xfrm>
            <a:off x="1187624" y="1764000"/>
            <a:ext cx="7488000" cy="4320000"/>
          </a:xfrm>
          <a:prstGeom prst="rect">
            <a:avLst/>
          </a:prstGeom>
        </p:spPr>
        <p:txBody>
          <a:bodyPr/>
          <a:lstStyle>
            <a:lvl1pPr marL="360000" indent="-360000">
              <a:buClr>
                <a:schemeClr val="bg1"/>
              </a:buClr>
              <a:buFont typeface="+mj-lt"/>
              <a:buAutoNum type="arabicPeriod"/>
              <a:tabLst>
                <a:tab pos="7200000" algn="r"/>
              </a:tabLst>
              <a:defRPr sz="1800">
                <a:solidFill>
                  <a:schemeClr val="bg1"/>
                </a:solidFill>
              </a:defRPr>
            </a:lvl1pPr>
            <a:lvl2pPr marL="702900" indent="-342900">
              <a:buClr>
                <a:schemeClr val="bg1"/>
              </a:buClr>
              <a:buFont typeface="+mj-lt"/>
              <a:buAutoNum type="romanUcPeriod"/>
              <a:tabLst>
                <a:tab pos="7200000" algn="r"/>
              </a:tabLst>
              <a:defRPr sz="1800">
                <a:solidFill>
                  <a:schemeClr val="bg1"/>
                </a:solidFill>
              </a:defRPr>
            </a:lvl2pPr>
            <a:lvl3pPr marL="1062900" indent="-342900">
              <a:buClr>
                <a:schemeClr val="bg1"/>
              </a:buClr>
              <a:buFont typeface="+mj-lt"/>
              <a:buAutoNum type="arabicPeriod"/>
              <a:tabLst>
                <a:tab pos="7200000" algn="r"/>
              </a:tabLst>
              <a:defRPr sz="1800">
                <a:solidFill>
                  <a:schemeClr val="bg1"/>
                </a:solidFill>
              </a:defRPr>
            </a:lvl3pPr>
            <a:lvl4pPr marL="1422900" indent="-342900">
              <a:buClr>
                <a:schemeClr val="bg1"/>
              </a:buClr>
              <a:buFont typeface="+mj-lt"/>
              <a:buAutoNum type="romanUcPeriod"/>
              <a:tabLst>
                <a:tab pos="7200000" algn="r"/>
              </a:tabLst>
              <a:defRPr sz="1800">
                <a:solidFill>
                  <a:schemeClr val="bg1"/>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smtClean="0"/>
          </a:p>
        </p:txBody>
      </p:sp>
      <p:sp>
        <p:nvSpPr>
          <p:cNvPr id="6" name="Datumsplatzhalter 11"/>
          <p:cNvSpPr>
            <a:spLocks noGrp="1"/>
          </p:cNvSpPr>
          <p:nvPr>
            <p:ph type="dt" sz="half" idx="14"/>
          </p:nvPr>
        </p:nvSpPr>
        <p:spPr/>
        <p:txBody>
          <a:bodyPr/>
          <a:lstStyle>
            <a:lvl1pPr>
              <a:defRPr/>
            </a:lvl1pPr>
          </a:lstStyle>
          <a:p>
            <a:pPr>
              <a:defRPr/>
            </a:pPr>
            <a:r>
              <a:rPr lang="de-DE"/>
              <a:t>| 	</a:t>
            </a:r>
            <a:fld id="{66F4916A-9C8B-43CD-8A28-D46DFA29FC77}" type="datetime1">
              <a:rPr lang="en-US" smtClean="0"/>
              <a:t>20.07.18</a:t>
            </a:fld>
            <a:r>
              <a:rPr lang="de-DE"/>
              <a:t>	 |</a:t>
            </a:r>
          </a:p>
        </p:txBody>
      </p:sp>
      <p:sp>
        <p:nvSpPr>
          <p:cNvPr id="7" name="Foliennummernplatzhalter 12"/>
          <p:cNvSpPr>
            <a:spLocks noGrp="1"/>
          </p:cNvSpPr>
          <p:nvPr>
            <p:ph type="sldNum" sz="quarter" idx="15"/>
          </p:nvPr>
        </p:nvSpPr>
        <p:spPr/>
        <p:txBody>
          <a:bodyPr/>
          <a:lstStyle>
            <a:lvl1pPr>
              <a:defRPr/>
            </a:lvl1pPr>
          </a:lstStyle>
          <a:p>
            <a:pPr>
              <a:defRPr/>
            </a:pPr>
            <a:fld id="{3F50B658-B30B-420C-9C23-2782020F8C1E}" type="slidenum">
              <a:rPr lang="de-DE"/>
              <a:pPr>
                <a:defRPr/>
              </a:pPr>
              <a:t>‹#›</a:t>
            </a:fld>
            <a:endParaRPr lang="de-DE"/>
          </a:p>
        </p:txBody>
      </p:sp>
      <p:sp>
        <p:nvSpPr>
          <p:cNvPr id="8" name="Fußzeilenplatzhalter 14"/>
          <p:cNvSpPr>
            <a:spLocks noGrp="1"/>
          </p:cNvSpPr>
          <p:nvPr>
            <p:ph type="ftr" sz="quarter" idx="16"/>
          </p:nvPr>
        </p:nvSpPr>
        <p:spPr/>
        <p:txBody>
          <a:bodyPr/>
          <a:lstStyle>
            <a:lvl1pPr>
              <a:defRPr/>
            </a:lvl1pPr>
          </a:lstStyle>
          <a:p>
            <a:pPr>
              <a:defRPr/>
            </a:pPr>
            <a:r>
              <a:rPr lang="de-DE"/>
              <a:t>Presentation Title</a:t>
            </a:r>
          </a:p>
        </p:txBody>
      </p:sp>
    </p:spTree>
    <p:extLst>
      <p:ext uri="{BB962C8B-B14F-4D97-AF65-F5344CB8AC3E}">
        <p14:creationId xmlns:p14="http://schemas.microsoft.com/office/powerpoint/2010/main" val="42564394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ly text with bullets">
    <p:spTree>
      <p:nvGrpSpPr>
        <p:cNvPr id="1" name=""/>
        <p:cNvGrpSpPr/>
        <p:nvPr/>
      </p:nvGrpSpPr>
      <p:grpSpPr>
        <a:xfrm>
          <a:off x="0" y="0"/>
          <a:ext cx="0" cy="0"/>
          <a:chOff x="0" y="0"/>
          <a:chExt cx="0" cy="0"/>
        </a:xfrm>
      </p:grpSpPr>
      <p:sp>
        <p:nvSpPr>
          <p:cNvPr id="4" name="Textplatzhalter 3"/>
          <p:cNvSpPr>
            <a:spLocks noGrp="1"/>
          </p:cNvSpPr>
          <p:nvPr>
            <p:ph type="body" sz="half" idx="2"/>
          </p:nvPr>
        </p:nvSpPr>
        <p:spPr>
          <a:xfrm>
            <a:off x="432000" y="594000"/>
            <a:ext cx="8388472" cy="324000"/>
          </a:xfrm>
          <a:prstGeom prst="rect">
            <a:avLst/>
          </a:prstGeom>
        </p:spPr>
        <p:txBody>
          <a:bodyPr wrap="none" tIns="0" bIns="0" anchor="ct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el 7"/>
          <p:cNvSpPr>
            <a:spLocks noGrp="1"/>
          </p:cNvSpPr>
          <p:nvPr>
            <p:ph type="title"/>
          </p:nvPr>
        </p:nvSpPr>
        <p:spPr/>
        <p:txBody>
          <a:bodyPr/>
          <a:lstStyle>
            <a:lvl1pPr>
              <a:defRPr/>
            </a:lvl1pPr>
          </a:lstStyle>
          <a:p>
            <a:r>
              <a:rPr lang="en-US" smtClean="0"/>
              <a:t>Click to edit Master title style</a:t>
            </a:r>
            <a:endParaRPr lang="de-DE"/>
          </a:p>
        </p:txBody>
      </p:sp>
      <p:sp>
        <p:nvSpPr>
          <p:cNvPr id="12" name="Textplatzhalter 11"/>
          <p:cNvSpPr>
            <a:spLocks noGrp="1"/>
          </p:cNvSpPr>
          <p:nvPr>
            <p:ph type="body" sz="quarter" idx="13"/>
          </p:nvPr>
        </p:nvSpPr>
        <p:spPr>
          <a:xfrm>
            <a:off x="431998" y="1008000"/>
            <a:ext cx="8388473" cy="5256584"/>
          </a:xfrm>
        </p:spPr>
        <p:txBody>
          <a:bodyPr/>
          <a:lstStyle>
            <a:lvl1pPr>
              <a:buFont typeface="Arial" pitchFamily="34" charset="0"/>
              <a:buChar char="■"/>
              <a:defRPr/>
            </a:lvl1pPr>
            <a:lvl2pPr>
              <a:defRPr/>
            </a:lvl2pPr>
            <a:lvl3pPr>
              <a:defRPr/>
            </a:lvl3pPr>
            <a:lvl4pPr>
              <a:defRPr/>
            </a:lvl4pPr>
          </a:lstStyle>
          <a:p>
            <a:pPr lvl="0"/>
            <a:r>
              <a:rPr lang="en-US" smtClean="0"/>
              <a:t>Click to edit Master text styles</a:t>
            </a:r>
          </a:p>
        </p:txBody>
      </p:sp>
      <p:sp>
        <p:nvSpPr>
          <p:cNvPr id="5" name="Datumsplatzhalter 3"/>
          <p:cNvSpPr>
            <a:spLocks noGrp="1"/>
          </p:cNvSpPr>
          <p:nvPr>
            <p:ph type="dt" sz="half" idx="14"/>
          </p:nvPr>
        </p:nvSpPr>
        <p:spPr/>
        <p:txBody>
          <a:bodyPr/>
          <a:lstStyle>
            <a:lvl1pPr>
              <a:defRPr/>
            </a:lvl1pPr>
          </a:lstStyle>
          <a:p>
            <a:pPr>
              <a:defRPr/>
            </a:pPr>
            <a:r>
              <a:rPr lang="de-DE"/>
              <a:t>| 	</a:t>
            </a:r>
            <a:fld id="{AE81D632-9CC4-4CDA-AE06-C7AFFDB26090}" type="datetime1">
              <a:rPr lang="en-US" smtClean="0"/>
              <a:t>20.07.18</a:t>
            </a:fld>
            <a:r>
              <a:rPr lang="de-DE"/>
              <a:t>	 |</a:t>
            </a:r>
          </a:p>
        </p:txBody>
      </p:sp>
      <p:sp>
        <p:nvSpPr>
          <p:cNvPr id="6" name="Fußzeilenplatzhalter 4"/>
          <p:cNvSpPr>
            <a:spLocks noGrp="1"/>
          </p:cNvSpPr>
          <p:nvPr>
            <p:ph type="ftr" sz="quarter" idx="15"/>
          </p:nvPr>
        </p:nvSpPr>
        <p:spPr/>
        <p:txBody>
          <a:bodyPr/>
          <a:lstStyle>
            <a:lvl1pPr>
              <a:defRPr/>
            </a:lvl1pPr>
          </a:lstStyle>
          <a:p>
            <a:pPr>
              <a:defRPr/>
            </a:pPr>
            <a:r>
              <a:rPr lang="de-DE"/>
              <a:t>Presentation Title</a:t>
            </a:r>
          </a:p>
        </p:txBody>
      </p:sp>
      <p:sp>
        <p:nvSpPr>
          <p:cNvPr id="7" name="Foliennummernplatzhalter 5"/>
          <p:cNvSpPr>
            <a:spLocks noGrp="1"/>
          </p:cNvSpPr>
          <p:nvPr>
            <p:ph type="sldNum" sz="quarter" idx="16"/>
          </p:nvPr>
        </p:nvSpPr>
        <p:spPr/>
        <p:txBody>
          <a:bodyPr/>
          <a:lstStyle>
            <a:lvl1pPr>
              <a:defRPr/>
            </a:lvl1pPr>
          </a:lstStyle>
          <a:p>
            <a:pPr>
              <a:defRPr/>
            </a:pPr>
            <a:fld id="{754141EE-5654-495E-8EFD-8948465C2482}" type="slidenum">
              <a:rPr lang="de-DE"/>
              <a:pPr>
                <a:defRPr/>
              </a:pPr>
              <a:t>‹#›</a:t>
            </a:fld>
            <a:endParaRPr lang="de-DE"/>
          </a:p>
        </p:txBody>
      </p:sp>
    </p:spTree>
    <p:extLst>
      <p:ext uri="{BB962C8B-B14F-4D97-AF65-F5344CB8AC3E}">
        <p14:creationId xmlns:p14="http://schemas.microsoft.com/office/powerpoint/2010/main" val="561819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4" name="Textplatzhalter 3"/>
          <p:cNvSpPr>
            <a:spLocks noGrp="1"/>
          </p:cNvSpPr>
          <p:nvPr>
            <p:ph type="body" sz="half" idx="2"/>
          </p:nvPr>
        </p:nvSpPr>
        <p:spPr>
          <a:xfrm>
            <a:off x="432000" y="594000"/>
            <a:ext cx="8388472" cy="324000"/>
          </a:xfrm>
          <a:prstGeom prst="rect">
            <a:avLst/>
          </a:prstGeom>
        </p:spPr>
        <p:txBody>
          <a:bodyPr wrap="none" tIns="0" bIns="0" anchor="ct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el 7"/>
          <p:cNvSpPr>
            <a:spLocks noGrp="1"/>
          </p:cNvSpPr>
          <p:nvPr>
            <p:ph type="title"/>
          </p:nvPr>
        </p:nvSpPr>
        <p:spPr/>
        <p:txBody>
          <a:bodyPr/>
          <a:lstStyle>
            <a:lvl1pPr>
              <a:defRPr/>
            </a:lvl1pPr>
          </a:lstStyle>
          <a:p>
            <a:r>
              <a:rPr lang="en-US" smtClean="0"/>
              <a:t>Click to edit Master title style</a:t>
            </a:r>
            <a:endParaRPr lang="de-DE"/>
          </a:p>
        </p:txBody>
      </p:sp>
      <p:sp>
        <p:nvSpPr>
          <p:cNvPr id="10" name="Textplatzhalter 9"/>
          <p:cNvSpPr>
            <a:spLocks noGrp="1"/>
          </p:cNvSpPr>
          <p:nvPr>
            <p:ph type="body" sz="quarter" idx="13"/>
          </p:nvPr>
        </p:nvSpPr>
        <p:spPr>
          <a:xfrm>
            <a:off x="432000" y="1403999"/>
            <a:ext cx="4140000" cy="4860000"/>
          </a:xfrm>
          <a:prstGeom prst="rect">
            <a:avLst/>
          </a:prstGeom>
        </p:spPr>
        <p:txBody>
          <a:bodyPr/>
          <a:lstStyle>
            <a:lvl2pPr>
              <a:defRPr>
                <a:solidFill>
                  <a:srgbClr val="585858"/>
                </a:solidFill>
              </a:defRPr>
            </a:lvl2pPr>
            <a:lvl3pPr>
              <a:defRPr>
                <a:solidFill>
                  <a:srgbClr val="585858"/>
                </a:solidFill>
              </a:defRPr>
            </a:lvl3pPr>
            <a:lvl4pPr>
              <a:defRPr>
                <a:solidFill>
                  <a:srgbClr val="585858"/>
                </a:solidFill>
              </a:defRPr>
            </a:lvl4pPr>
            <a:lvl5pPr>
              <a:defRPr>
                <a:solidFill>
                  <a:srgbClr val="585858"/>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2" name="Textplatzhalter 9"/>
          <p:cNvSpPr>
            <a:spLocks noGrp="1"/>
          </p:cNvSpPr>
          <p:nvPr>
            <p:ph type="body" sz="quarter" idx="14"/>
          </p:nvPr>
        </p:nvSpPr>
        <p:spPr>
          <a:xfrm>
            <a:off x="4644000" y="1403999"/>
            <a:ext cx="4176000" cy="4860000"/>
          </a:xfrm>
          <a:prstGeom prst="rect">
            <a:avLst/>
          </a:prstGeom>
        </p:spPr>
        <p:txBody>
          <a:bodyPr/>
          <a:lstStyle>
            <a:lvl2pPr>
              <a:defRPr>
                <a:solidFill>
                  <a:srgbClr val="585858"/>
                </a:solidFill>
              </a:defRPr>
            </a:lvl2pPr>
            <a:lvl3pPr>
              <a:defRPr>
                <a:solidFill>
                  <a:srgbClr val="585858"/>
                </a:solidFill>
              </a:defRPr>
            </a:lvl3pPr>
            <a:lvl4pPr>
              <a:defRPr>
                <a:solidFill>
                  <a:srgbClr val="585858"/>
                </a:solidFill>
              </a:defRPr>
            </a:lvl4pPr>
            <a:lvl5pPr>
              <a:defRPr>
                <a:solidFill>
                  <a:srgbClr val="585858"/>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extplatzhalter 14"/>
          <p:cNvSpPr>
            <a:spLocks noGrp="1"/>
          </p:cNvSpPr>
          <p:nvPr>
            <p:ph type="body" sz="quarter" idx="15"/>
          </p:nvPr>
        </p:nvSpPr>
        <p:spPr>
          <a:xfrm>
            <a:off x="432000" y="1008000"/>
            <a:ext cx="4140000" cy="287337"/>
          </a:xfrm>
          <a:prstGeom prst="rect">
            <a:avLst/>
          </a:prstGeom>
        </p:spPr>
        <p:txBody>
          <a:bodyPr/>
          <a:lstStyle>
            <a:lvl1pPr marL="0" indent="0">
              <a:buNone/>
              <a:defRPr b="1">
                <a:solidFill>
                  <a:srgbClr val="585858"/>
                </a:solidFill>
              </a:defRPr>
            </a:lvl1pPr>
          </a:lstStyle>
          <a:p>
            <a:pPr lvl="0"/>
            <a:r>
              <a:rPr lang="en-US" smtClean="0"/>
              <a:t>Click to edit Master text styles</a:t>
            </a:r>
          </a:p>
        </p:txBody>
      </p:sp>
      <p:sp>
        <p:nvSpPr>
          <p:cNvPr id="16" name="Textplatzhalter 14"/>
          <p:cNvSpPr>
            <a:spLocks noGrp="1"/>
          </p:cNvSpPr>
          <p:nvPr>
            <p:ph type="body" sz="quarter" idx="16"/>
          </p:nvPr>
        </p:nvSpPr>
        <p:spPr>
          <a:xfrm>
            <a:off x="4644000" y="1008000"/>
            <a:ext cx="4176000" cy="287337"/>
          </a:xfrm>
          <a:prstGeom prst="rect">
            <a:avLst/>
          </a:prstGeom>
        </p:spPr>
        <p:txBody>
          <a:bodyPr/>
          <a:lstStyle>
            <a:lvl1pPr marL="0" indent="0">
              <a:buNone/>
              <a:defRPr b="1">
                <a:solidFill>
                  <a:srgbClr val="585858"/>
                </a:solidFill>
              </a:defRPr>
            </a:lvl1pPr>
          </a:lstStyle>
          <a:p>
            <a:pPr lvl="0"/>
            <a:r>
              <a:rPr lang="en-US" smtClean="0"/>
              <a:t>Click to edit Master text styles</a:t>
            </a:r>
          </a:p>
        </p:txBody>
      </p:sp>
      <p:sp>
        <p:nvSpPr>
          <p:cNvPr id="9" name="Datumsplatzhalter 3"/>
          <p:cNvSpPr>
            <a:spLocks noGrp="1"/>
          </p:cNvSpPr>
          <p:nvPr>
            <p:ph type="dt" sz="half" idx="17"/>
          </p:nvPr>
        </p:nvSpPr>
        <p:spPr/>
        <p:txBody>
          <a:bodyPr/>
          <a:lstStyle>
            <a:lvl1pPr>
              <a:defRPr/>
            </a:lvl1pPr>
          </a:lstStyle>
          <a:p>
            <a:pPr>
              <a:defRPr/>
            </a:pPr>
            <a:r>
              <a:rPr lang="de-DE"/>
              <a:t>| 	</a:t>
            </a:r>
            <a:fld id="{2DE4795F-6FD8-4FC1-AB74-771B0CA2E8EF}" type="datetime1">
              <a:rPr lang="en-US" smtClean="0"/>
              <a:t>20.07.18</a:t>
            </a:fld>
            <a:r>
              <a:rPr lang="de-DE"/>
              <a:t>	 |</a:t>
            </a:r>
          </a:p>
        </p:txBody>
      </p:sp>
      <p:sp>
        <p:nvSpPr>
          <p:cNvPr id="11" name="Fußzeilenplatzhalter 4"/>
          <p:cNvSpPr>
            <a:spLocks noGrp="1"/>
          </p:cNvSpPr>
          <p:nvPr>
            <p:ph type="ftr" sz="quarter" idx="18"/>
          </p:nvPr>
        </p:nvSpPr>
        <p:spPr/>
        <p:txBody>
          <a:bodyPr/>
          <a:lstStyle>
            <a:lvl1pPr>
              <a:defRPr/>
            </a:lvl1pPr>
          </a:lstStyle>
          <a:p>
            <a:pPr>
              <a:defRPr/>
            </a:pPr>
            <a:r>
              <a:rPr lang="de-DE"/>
              <a:t>Presentation Title</a:t>
            </a:r>
          </a:p>
        </p:txBody>
      </p:sp>
      <p:sp>
        <p:nvSpPr>
          <p:cNvPr id="13" name="Foliennummernplatzhalter 5"/>
          <p:cNvSpPr>
            <a:spLocks noGrp="1"/>
          </p:cNvSpPr>
          <p:nvPr>
            <p:ph type="sldNum" sz="quarter" idx="19"/>
          </p:nvPr>
        </p:nvSpPr>
        <p:spPr/>
        <p:txBody>
          <a:bodyPr/>
          <a:lstStyle>
            <a:lvl1pPr>
              <a:defRPr/>
            </a:lvl1pPr>
          </a:lstStyle>
          <a:p>
            <a:pPr>
              <a:defRPr/>
            </a:pPr>
            <a:fld id="{CB62789E-4A5C-44D2-BCE8-BB61B2B4BBB1}" type="slidenum">
              <a:rPr lang="de-DE"/>
              <a:pPr>
                <a:defRPr/>
              </a:pPr>
              <a:t>‹#›</a:t>
            </a:fld>
            <a:endParaRPr lang="de-DE"/>
          </a:p>
        </p:txBody>
      </p:sp>
    </p:spTree>
    <p:extLst>
      <p:ext uri="{BB962C8B-B14F-4D97-AF65-F5344CB8AC3E}">
        <p14:creationId xmlns:p14="http://schemas.microsoft.com/office/powerpoint/2010/main" val="8382332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left - text right">
    <p:spTree>
      <p:nvGrpSpPr>
        <p:cNvPr id="1" name=""/>
        <p:cNvGrpSpPr/>
        <p:nvPr/>
      </p:nvGrpSpPr>
      <p:grpSpPr>
        <a:xfrm>
          <a:off x="0" y="0"/>
          <a:ext cx="0" cy="0"/>
          <a:chOff x="0" y="0"/>
          <a:chExt cx="0" cy="0"/>
        </a:xfrm>
      </p:grpSpPr>
      <p:sp>
        <p:nvSpPr>
          <p:cNvPr id="4" name="Textplatzhalter 3"/>
          <p:cNvSpPr>
            <a:spLocks noGrp="1"/>
          </p:cNvSpPr>
          <p:nvPr>
            <p:ph type="body" sz="half" idx="2"/>
          </p:nvPr>
        </p:nvSpPr>
        <p:spPr>
          <a:xfrm>
            <a:off x="432000" y="594000"/>
            <a:ext cx="8388472" cy="324000"/>
          </a:xfrm>
          <a:prstGeom prst="rect">
            <a:avLst/>
          </a:prstGeom>
        </p:spPr>
        <p:txBody>
          <a:bodyPr wrap="none" tIns="0" bIns="0" anchor="ct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el 7"/>
          <p:cNvSpPr>
            <a:spLocks noGrp="1"/>
          </p:cNvSpPr>
          <p:nvPr>
            <p:ph type="title"/>
          </p:nvPr>
        </p:nvSpPr>
        <p:spPr/>
        <p:txBody>
          <a:bodyPr/>
          <a:lstStyle>
            <a:lvl1pPr>
              <a:defRPr/>
            </a:lvl1pPr>
          </a:lstStyle>
          <a:p>
            <a:r>
              <a:rPr lang="en-US" smtClean="0"/>
              <a:t>Click to edit Master title style</a:t>
            </a:r>
            <a:endParaRPr lang="de-DE"/>
          </a:p>
        </p:txBody>
      </p:sp>
      <p:sp>
        <p:nvSpPr>
          <p:cNvPr id="13" name="Textplatzhalter 12"/>
          <p:cNvSpPr>
            <a:spLocks noGrp="1"/>
          </p:cNvSpPr>
          <p:nvPr>
            <p:ph type="body" sz="quarter" idx="14"/>
          </p:nvPr>
        </p:nvSpPr>
        <p:spPr>
          <a:xfrm>
            <a:off x="4428000" y="1008000"/>
            <a:ext cx="4392472" cy="5256000"/>
          </a:xfrm>
          <a:prstGeom prst="rect">
            <a:avLst/>
          </a:prstGeom>
        </p:spPr>
        <p:txBody>
          <a:bodyPr/>
          <a:lstStyle>
            <a:lvl1pPr>
              <a:defRPr/>
            </a:lvl1pPr>
            <a:lvl2pPr marL="628650" indent="-324000">
              <a:spcBef>
                <a:spcPts val="900"/>
              </a:spcBef>
              <a:buFont typeface="Wingdings" pitchFamily="2" charset="2"/>
              <a:buChar char="§"/>
              <a:defRPr/>
            </a:lvl2pPr>
            <a:lvl3pPr>
              <a:defRPr/>
            </a:lvl3pPr>
          </a:lstStyle>
          <a:p>
            <a:pPr lvl="0"/>
            <a:r>
              <a:rPr lang="en-US" smtClean="0"/>
              <a:t>Click to edit Master text styles</a:t>
            </a:r>
          </a:p>
        </p:txBody>
      </p:sp>
      <p:sp>
        <p:nvSpPr>
          <p:cNvPr id="3" name="Bildplatzhalter 2"/>
          <p:cNvSpPr>
            <a:spLocks noGrp="1"/>
          </p:cNvSpPr>
          <p:nvPr>
            <p:ph type="pic" sz="quarter" idx="18"/>
          </p:nvPr>
        </p:nvSpPr>
        <p:spPr>
          <a:xfrm>
            <a:off x="468313" y="1080000"/>
            <a:ext cx="3815655" cy="5184000"/>
          </a:xfrm>
        </p:spPr>
        <p:txBody>
          <a:bodyPr rtlCol="0">
            <a:noAutofit/>
          </a:bodyPr>
          <a:lstStyle>
            <a:lvl1pPr marL="0" indent="0">
              <a:buFont typeface="Arial" pitchFamily="34" charset="0"/>
              <a:buNone/>
              <a:defRPr/>
            </a:lvl1pPr>
          </a:lstStyle>
          <a:p>
            <a:pPr lvl="0"/>
            <a:r>
              <a:rPr lang="en-US" noProof="0" smtClean="0"/>
              <a:t>Click icon to add picture</a:t>
            </a:r>
            <a:endParaRPr lang="de-DE" noProof="0"/>
          </a:p>
        </p:txBody>
      </p:sp>
      <p:sp>
        <p:nvSpPr>
          <p:cNvPr id="6" name="Datumsplatzhalter 3"/>
          <p:cNvSpPr>
            <a:spLocks noGrp="1"/>
          </p:cNvSpPr>
          <p:nvPr>
            <p:ph type="dt" sz="half" idx="19"/>
          </p:nvPr>
        </p:nvSpPr>
        <p:spPr/>
        <p:txBody>
          <a:bodyPr/>
          <a:lstStyle>
            <a:lvl1pPr>
              <a:defRPr/>
            </a:lvl1pPr>
          </a:lstStyle>
          <a:p>
            <a:pPr>
              <a:defRPr/>
            </a:pPr>
            <a:r>
              <a:rPr lang="de-DE"/>
              <a:t>| 	</a:t>
            </a:r>
            <a:fld id="{2F72A460-683C-4AD7-B9FE-97A789EEEB38}" type="datetime1">
              <a:rPr lang="en-US" smtClean="0"/>
              <a:t>20.07.18</a:t>
            </a:fld>
            <a:r>
              <a:rPr lang="de-DE"/>
              <a:t>	 |</a:t>
            </a:r>
          </a:p>
        </p:txBody>
      </p:sp>
      <p:sp>
        <p:nvSpPr>
          <p:cNvPr id="7" name="Fußzeilenplatzhalter 4"/>
          <p:cNvSpPr>
            <a:spLocks noGrp="1"/>
          </p:cNvSpPr>
          <p:nvPr>
            <p:ph type="ftr" sz="quarter" idx="20"/>
          </p:nvPr>
        </p:nvSpPr>
        <p:spPr/>
        <p:txBody>
          <a:bodyPr/>
          <a:lstStyle>
            <a:lvl1pPr>
              <a:defRPr/>
            </a:lvl1pPr>
          </a:lstStyle>
          <a:p>
            <a:pPr>
              <a:defRPr/>
            </a:pPr>
            <a:r>
              <a:rPr lang="de-DE"/>
              <a:t>Presentation Title</a:t>
            </a:r>
          </a:p>
        </p:txBody>
      </p:sp>
      <p:sp>
        <p:nvSpPr>
          <p:cNvPr id="9" name="Foliennummernplatzhalter 5"/>
          <p:cNvSpPr>
            <a:spLocks noGrp="1"/>
          </p:cNvSpPr>
          <p:nvPr>
            <p:ph type="sldNum" sz="quarter" idx="21"/>
          </p:nvPr>
        </p:nvSpPr>
        <p:spPr/>
        <p:txBody>
          <a:bodyPr/>
          <a:lstStyle>
            <a:lvl1pPr>
              <a:defRPr/>
            </a:lvl1pPr>
          </a:lstStyle>
          <a:p>
            <a:pPr>
              <a:defRPr/>
            </a:pPr>
            <a:fld id="{A35FF3D2-8251-4C80-9E1B-20D9B318050B}" type="slidenum">
              <a:rPr lang="de-DE"/>
              <a:pPr>
                <a:defRPr/>
              </a:pPr>
              <a:t>‹#›</a:t>
            </a:fld>
            <a:endParaRPr lang="de-DE"/>
          </a:p>
        </p:txBody>
      </p:sp>
    </p:spTree>
    <p:extLst>
      <p:ext uri="{BB962C8B-B14F-4D97-AF65-F5344CB8AC3E}">
        <p14:creationId xmlns:p14="http://schemas.microsoft.com/office/powerpoint/2010/main" val="11248712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right - text left">
    <p:spTree>
      <p:nvGrpSpPr>
        <p:cNvPr id="1" name=""/>
        <p:cNvGrpSpPr/>
        <p:nvPr/>
      </p:nvGrpSpPr>
      <p:grpSpPr>
        <a:xfrm>
          <a:off x="0" y="0"/>
          <a:ext cx="0" cy="0"/>
          <a:chOff x="0" y="0"/>
          <a:chExt cx="0" cy="0"/>
        </a:xfrm>
      </p:grpSpPr>
      <p:sp>
        <p:nvSpPr>
          <p:cNvPr id="4" name="Textplatzhalter 3"/>
          <p:cNvSpPr>
            <a:spLocks noGrp="1"/>
          </p:cNvSpPr>
          <p:nvPr>
            <p:ph type="body" sz="half" idx="2"/>
          </p:nvPr>
        </p:nvSpPr>
        <p:spPr>
          <a:xfrm>
            <a:off x="432000" y="594000"/>
            <a:ext cx="8388000" cy="324000"/>
          </a:xfrm>
          <a:prstGeom prst="rect">
            <a:avLst/>
          </a:prstGeom>
        </p:spPr>
        <p:txBody>
          <a:bodyPr wrap="none" anchor="ct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el 7"/>
          <p:cNvSpPr>
            <a:spLocks noGrp="1"/>
          </p:cNvSpPr>
          <p:nvPr>
            <p:ph type="title"/>
          </p:nvPr>
        </p:nvSpPr>
        <p:spPr/>
        <p:txBody>
          <a:bodyPr/>
          <a:lstStyle>
            <a:lvl1pPr>
              <a:defRPr/>
            </a:lvl1pPr>
          </a:lstStyle>
          <a:p>
            <a:r>
              <a:rPr lang="en-US" smtClean="0"/>
              <a:t>Click to edit Master title style</a:t>
            </a:r>
            <a:endParaRPr lang="de-DE"/>
          </a:p>
        </p:txBody>
      </p:sp>
      <p:sp>
        <p:nvSpPr>
          <p:cNvPr id="10" name="Bildplatzhalter 9"/>
          <p:cNvSpPr>
            <a:spLocks noGrp="1"/>
          </p:cNvSpPr>
          <p:nvPr>
            <p:ph type="pic" sz="quarter" idx="13"/>
          </p:nvPr>
        </p:nvSpPr>
        <p:spPr>
          <a:xfrm>
            <a:off x="5040472" y="1044000"/>
            <a:ext cx="3780000" cy="5220000"/>
          </a:xfrm>
          <a:prstGeom prst="rect">
            <a:avLst/>
          </a:prstGeom>
        </p:spPr>
        <p:txBody>
          <a:bodyPr rtlCol="0">
            <a:noAutofit/>
          </a:bodyPr>
          <a:lstStyle>
            <a:lvl1pPr marL="0" indent="0">
              <a:buNone/>
              <a:defRPr baseline="0"/>
            </a:lvl1pPr>
          </a:lstStyle>
          <a:p>
            <a:pPr lvl="0"/>
            <a:r>
              <a:rPr lang="en-US" noProof="0" smtClean="0"/>
              <a:t>Click icon to add picture</a:t>
            </a:r>
            <a:endParaRPr lang="de-DE" noProof="0"/>
          </a:p>
        </p:txBody>
      </p:sp>
      <p:sp>
        <p:nvSpPr>
          <p:cNvPr id="13" name="Textplatzhalter 12"/>
          <p:cNvSpPr>
            <a:spLocks noGrp="1"/>
          </p:cNvSpPr>
          <p:nvPr>
            <p:ph type="body" sz="quarter" idx="14"/>
          </p:nvPr>
        </p:nvSpPr>
        <p:spPr>
          <a:xfrm>
            <a:off x="432000" y="1008000"/>
            <a:ext cx="4500040" cy="5256000"/>
          </a:xfrm>
          <a:prstGeom prst="rect">
            <a:avLst/>
          </a:prstGeom>
        </p:spPr>
        <p:txBody>
          <a:bodyPr/>
          <a:lstStyle>
            <a:lvl1pPr marL="324000" indent="-324000">
              <a:buFont typeface="Arial" pitchFamily="34" charset="0"/>
              <a:buChar char="■"/>
              <a:defRPr/>
            </a:lvl1pPr>
            <a:lvl2pPr marL="720000" indent="-323850">
              <a:spcBef>
                <a:spcPts val="900"/>
              </a:spcBef>
              <a:buFont typeface="Wingdings" pitchFamily="2" charset="2"/>
              <a:buChar char="§"/>
              <a:defRPr lang="de-DE" sz="1800" kern="1200" smtClean="0">
                <a:solidFill>
                  <a:srgbClr val="585858"/>
                </a:solidFill>
                <a:latin typeface="+mn-lt"/>
                <a:ea typeface="+mn-ea"/>
                <a:cs typeface="Arial" pitchFamily="34" charset="0"/>
              </a:defRPr>
            </a:lvl2pPr>
            <a:lvl3pPr>
              <a:defRPr/>
            </a:lvl3pPr>
          </a:lstStyle>
          <a:p>
            <a:pPr lvl="0"/>
            <a:r>
              <a:rPr lang="en-US" smtClean="0"/>
              <a:t>Click to edit Master text styles</a:t>
            </a:r>
          </a:p>
        </p:txBody>
      </p:sp>
      <p:sp>
        <p:nvSpPr>
          <p:cNvPr id="6" name="Datumsplatzhalter 3"/>
          <p:cNvSpPr>
            <a:spLocks noGrp="1"/>
          </p:cNvSpPr>
          <p:nvPr>
            <p:ph type="dt" sz="half" idx="15"/>
          </p:nvPr>
        </p:nvSpPr>
        <p:spPr/>
        <p:txBody>
          <a:bodyPr/>
          <a:lstStyle>
            <a:lvl1pPr>
              <a:defRPr/>
            </a:lvl1pPr>
          </a:lstStyle>
          <a:p>
            <a:pPr>
              <a:defRPr/>
            </a:pPr>
            <a:r>
              <a:rPr lang="de-DE"/>
              <a:t>| 	</a:t>
            </a:r>
            <a:fld id="{C3A6E3F9-77E9-4F6D-9423-D847C956EA55}" type="datetime1">
              <a:rPr lang="en-US" smtClean="0"/>
              <a:t>20.07.18</a:t>
            </a:fld>
            <a:r>
              <a:rPr lang="de-DE"/>
              <a:t>	 |</a:t>
            </a:r>
          </a:p>
        </p:txBody>
      </p:sp>
      <p:sp>
        <p:nvSpPr>
          <p:cNvPr id="7" name="Fußzeilenplatzhalter 4"/>
          <p:cNvSpPr>
            <a:spLocks noGrp="1"/>
          </p:cNvSpPr>
          <p:nvPr>
            <p:ph type="ftr" sz="quarter" idx="16"/>
          </p:nvPr>
        </p:nvSpPr>
        <p:spPr/>
        <p:txBody>
          <a:bodyPr/>
          <a:lstStyle>
            <a:lvl1pPr>
              <a:defRPr/>
            </a:lvl1pPr>
          </a:lstStyle>
          <a:p>
            <a:pPr>
              <a:defRPr/>
            </a:pPr>
            <a:r>
              <a:rPr lang="de-DE"/>
              <a:t>Presentation Title</a:t>
            </a:r>
          </a:p>
        </p:txBody>
      </p:sp>
      <p:sp>
        <p:nvSpPr>
          <p:cNvPr id="9" name="Foliennummernplatzhalter 5"/>
          <p:cNvSpPr>
            <a:spLocks noGrp="1"/>
          </p:cNvSpPr>
          <p:nvPr>
            <p:ph type="sldNum" sz="quarter" idx="17"/>
          </p:nvPr>
        </p:nvSpPr>
        <p:spPr/>
        <p:txBody>
          <a:bodyPr/>
          <a:lstStyle>
            <a:lvl1pPr>
              <a:defRPr/>
            </a:lvl1pPr>
          </a:lstStyle>
          <a:p>
            <a:pPr>
              <a:defRPr/>
            </a:pPr>
            <a:fld id="{BDB75CF6-1FFE-4134-8001-1115DC43E638}" type="slidenum">
              <a:rPr lang="de-DE"/>
              <a:pPr>
                <a:defRPr/>
              </a:pPr>
              <a:t>‹#›</a:t>
            </a:fld>
            <a:endParaRPr lang="de-DE"/>
          </a:p>
        </p:txBody>
      </p:sp>
    </p:spTree>
    <p:extLst>
      <p:ext uri="{BB962C8B-B14F-4D97-AF65-F5344CB8AC3E}">
        <p14:creationId xmlns:p14="http://schemas.microsoft.com/office/powerpoint/2010/main" val="800942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layout-2">
    <p:spTree>
      <p:nvGrpSpPr>
        <p:cNvPr id="1" name=""/>
        <p:cNvGrpSpPr/>
        <p:nvPr/>
      </p:nvGrpSpPr>
      <p:grpSpPr>
        <a:xfrm>
          <a:off x="0" y="0"/>
          <a:ext cx="0" cy="0"/>
          <a:chOff x="0" y="0"/>
          <a:chExt cx="0" cy="0"/>
        </a:xfrm>
      </p:grpSpPr>
      <p:pic>
        <p:nvPicPr>
          <p:cNvPr id="7" name="Grafik 11" descr="Titelseite.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hteck 8"/>
          <p:cNvSpPr/>
          <p:nvPr userDrawn="1"/>
        </p:nvSpPr>
        <p:spPr>
          <a:xfrm>
            <a:off x="395288" y="115888"/>
            <a:ext cx="8459787" cy="144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grpSp>
        <p:nvGrpSpPr>
          <p:cNvPr id="9" name="Gruppieren 9"/>
          <p:cNvGrpSpPr>
            <a:grpSpLocks/>
          </p:cNvGrpSpPr>
          <p:nvPr userDrawn="1"/>
        </p:nvGrpSpPr>
        <p:grpSpPr bwMode="auto">
          <a:xfrm>
            <a:off x="395288" y="6165850"/>
            <a:ext cx="1655762" cy="431800"/>
            <a:chOff x="395536" y="6165304"/>
            <a:chExt cx="1656184" cy="432048"/>
          </a:xfrm>
        </p:grpSpPr>
        <p:sp>
          <p:nvSpPr>
            <p:cNvPr id="10" name="Rechteck 10"/>
            <p:cNvSpPr/>
            <p:nvPr userDrawn="1"/>
          </p:nvSpPr>
          <p:spPr>
            <a:xfrm>
              <a:off x="395536" y="6165304"/>
              <a:ext cx="1656184"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11" name="Grafik 14" descr="ELCA_C2_rgb_positive_72dpi.png"/>
            <p:cNvPicPr>
              <a:picLocks noChangeAspect="1"/>
            </p:cNvPicPr>
            <p:nvPr userDrawn="1"/>
          </p:nvPicPr>
          <p:blipFill>
            <a:blip r:embed="rId3">
              <a:extLst>
                <a:ext uri="{28A0092B-C50C-407E-A947-70E740481C1C}">
                  <a14:useLocalDpi xmlns:a14="http://schemas.microsoft.com/office/drawing/2010/main" val="0"/>
                </a:ext>
              </a:extLst>
            </a:blip>
            <a:srcRect r="63333" b="-4967"/>
            <a:stretch>
              <a:fillRect/>
            </a:stretch>
          </p:blipFill>
          <p:spPr bwMode="auto">
            <a:xfrm>
              <a:off x="458019" y="6233430"/>
              <a:ext cx="1584176" cy="363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 name="Bildplatzhalter 30"/>
          <p:cNvSpPr>
            <a:spLocks noGrp="1"/>
          </p:cNvSpPr>
          <p:nvPr>
            <p:ph type="pic" sz="quarter" idx="13"/>
          </p:nvPr>
        </p:nvSpPr>
        <p:spPr>
          <a:xfrm>
            <a:off x="7902000" y="6156000"/>
            <a:ext cx="792088" cy="648000"/>
          </a:xfrm>
          <a:prstGeom prst="rect">
            <a:avLst/>
          </a:prstGeom>
        </p:spPr>
        <p:txBody>
          <a:bodyPr wrap="none" lIns="0" tIns="0" rIns="0" bIns="0" rtlCol="0">
            <a:noAutofit/>
          </a:bodyPr>
          <a:lstStyle>
            <a:lvl1pPr marL="0" indent="0">
              <a:buNone/>
              <a:defRPr sz="900">
                <a:solidFill>
                  <a:schemeClr val="tx1"/>
                </a:solidFill>
              </a:defRPr>
            </a:lvl1pPr>
          </a:lstStyle>
          <a:p>
            <a:pPr lvl="0"/>
            <a:r>
              <a:rPr lang="en-US" noProof="0" smtClean="0"/>
              <a:t>Click icon to add picture</a:t>
            </a:r>
            <a:endParaRPr lang="de-DE" noProof="0"/>
          </a:p>
        </p:txBody>
      </p:sp>
      <p:sp>
        <p:nvSpPr>
          <p:cNvPr id="14" name="Titel 13"/>
          <p:cNvSpPr>
            <a:spLocks noGrp="1"/>
          </p:cNvSpPr>
          <p:nvPr>
            <p:ph type="title"/>
          </p:nvPr>
        </p:nvSpPr>
        <p:spPr>
          <a:xfrm>
            <a:off x="755576" y="3554432"/>
            <a:ext cx="3780000" cy="369332"/>
          </a:xfrm>
        </p:spPr>
        <p:txBody>
          <a:bodyPr wrap="square" anchor="b">
            <a:spAutoFit/>
          </a:bodyPr>
          <a:lstStyle>
            <a:lvl1pPr>
              <a:defRPr sz="2400" cap="none" baseline="0">
                <a:latin typeface="Arial" pitchFamily="34" charset="0"/>
                <a:cs typeface="Arial" pitchFamily="34" charset="0"/>
              </a:defRPr>
            </a:lvl1pPr>
          </a:lstStyle>
          <a:p>
            <a:r>
              <a:rPr lang="en-US" smtClean="0"/>
              <a:t>Click to edit Master title style</a:t>
            </a:r>
            <a:endParaRPr lang="de-DE"/>
          </a:p>
        </p:txBody>
      </p:sp>
      <p:sp>
        <p:nvSpPr>
          <p:cNvPr id="16" name="Textplatzhalter 15"/>
          <p:cNvSpPr>
            <a:spLocks noGrp="1"/>
          </p:cNvSpPr>
          <p:nvPr>
            <p:ph type="body" sz="quarter" idx="14"/>
          </p:nvPr>
        </p:nvSpPr>
        <p:spPr>
          <a:xfrm>
            <a:off x="755650" y="3923764"/>
            <a:ext cx="3780000" cy="369332"/>
          </a:xfrm>
          <a:prstGeom prst="rect">
            <a:avLst/>
          </a:prstGeom>
        </p:spPr>
        <p:txBody>
          <a:bodyPr tIns="0" bIns="0">
            <a:spAutoFit/>
          </a:bodyPr>
          <a:lstStyle>
            <a:lvl1pPr marL="0" indent="0">
              <a:spcBef>
                <a:spcPts val="0"/>
              </a:spcBef>
              <a:buNone/>
              <a:defRPr sz="2400">
                <a:solidFill>
                  <a:schemeClr val="tx1"/>
                </a:solidFill>
              </a:defRPr>
            </a:lvl1pPr>
          </a:lstStyle>
          <a:p>
            <a:pPr lvl="0"/>
            <a:r>
              <a:rPr lang="en-US" smtClean="0"/>
              <a:t>Click to edit Master text styles</a:t>
            </a:r>
          </a:p>
        </p:txBody>
      </p:sp>
      <p:sp>
        <p:nvSpPr>
          <p:cNvPr id="13" name="Textplatzhalter 12"/>
          <p:cNvSpPr>
            <a:spLocks noGrp="1"/>
          </p:cNvSpPr>
          <p:nvPr>
            <p:ph type="body" sz="quarter" idx="15"/>
          </p:nvPr>
        </p:nvSpPr>
        <p:spPr>
          <a:xfrm>
            <a:off x="755650" y="4500332"/>
            <a:ext cx="3600450" cy="612000"/>
          </a:xfrm>
          <a:prstGeom prst="rect">
            <a:avLst/>
          </a:prstGeom>
        </p:spPr>
        <p:txBody>
          <a:bodyPr anchor="ctr"/>
          <a:lstStyle>
            <a:lvl1pPr marL="0" indent="0">
              <a:spcBef>
                <a:spcPts val="800"/>
              </a:spcBef>
              <a:buNone/>
              <a:defRPr sz="1400" baseline="0">
                <a:solidFill>
                  <a:schemeClr val="tx1"/>
                </a:solidFill>
              </a:defRPr>
            </a:lvl1pPr>
          </a:lstStyle>
          <a:p>
            <a:pPr lvl="0"/>
            <a:r>
              <a:rPr lang="en-US" smtClean="0"/>
              <a:t>Click to edit Master text styles</a:t>
            </a:r>
          </a:p>
        </p:txBody>
      </p:sp>
      <p:sp>
        <p:nvSpPr>
          <p:cNvPr id="17" name="Textplatzhalter 16"/>
          <p:cNvSpPr>
            <a:spLocks noGrp="1"/>
          </p:cNvSpPr>
          <p:nvPr>
            <p:ph type="body" sz="quarter" idx="16"/>
          </p:nvPr>
        </p:nvSpPr>
        <p:spPr>
          <a:xfrm>
            <a:off x="755650" y="5364000"/>
            <a:ext cx="3600450" cy="252000"/>
          </a:xfrm>
          <a:prstGeom prst="rect">
            <a:avLst/>
          </a:prstGeom>
        </p:spPr>
        <p:txBody>
          <a:bodyPr wrap="none" anchor="ctr"/>
          <a:lstStyle>
            <a:lvl1pPr marL="0" indent="0">
              <a:buNone/>
              <a:defRPr sz="900"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845682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extplatzhalter 3"/>
          <p:cNvSpPr>
            <a:spLocks noGrp="1"/>
          </p:cNvSpPr>
          <p:nvPr>
            <p:ph type="body" sz="half" idx="2"/>
          </p:nvPr>
        </p:nvSpPr>
        <p:spPr>
          <a:xfrm>
            <a:off x="432000" y="594000"/>
            <a:ext cx="8388472" cy="324000"/>
          </a:xfrm>
          <a:prstGeom prst="rect">
            <a:avLst/>
          </a:prstGeom>
        </p:spPr>
        <p:txBody>
          <a:bodyPr wrap="none" tIns="0" bIns="0" anchor="ct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el 7"/>
          <p:cNvSpPr>
            <a:spLocks noGrp="1"/>
          </p:cNvSpPr>
          <p:nvPr>
            <p:ph type="title"/>
          </p:nvPr>
        </p:nvSpPr>
        <p:spPr/>
        <p:txBody>
          <a:bodyPr/>
          <a:lstStyle>
            <a:lvl1pPr>
              <a:defRPr/>
            </a:lvl1pPr>
          </a:lstStyle>
          <a:p>
            <a:r>
              <a:rPr lang="en-US" smtClean="0"/>
              <a:t>Click to edit Master title style</a:t>
            </a:r>
            <a:endParaRPr lang="de-DE"/>
          </a:p>
        </p:txBody>
      </p:sp>
      <p:sp>
        <p:nvSpPr>
          <p:cNvPr id="10" name="Tabellenplatzhalter 9"/>
          <p:cNvSpPr>
            <a:spLocks noGrp="1"/>
          </p:cNvSpPr>
          <p:nvPr>
            <p:ph type="tbl" sz="quarter" idx="13"/>
          </p:nvPr>
        </p:nvSpPr>
        <p:spPr>
          <a:xfrm>
            <a:off x="432000" y="1008000"/>
            <a:ext cx="8388000" cy="5256000"/>
          </a:xfrm>
          <a:prstGeom prst="rect">
            <a:avLst/>
          </a:prstGeom>
        </p:spPr>
        <p:txBody>
          <a:bodyPr rtlCol="0">
            <a:noAutofit/>
          </a:bodyPr>
          <a:lstStyle>
            <a:lvl1pPr>
              <a:buNone/>
              <a:defRPr/>
            </a:lvl1pPr>
          </a:lstStyle>
          <a:p>
            <a:pPr lvl="0"/>
            <a:r>
              <a:rPr lang="en-US" noProof="0" smtClean="0"/>
              <a:t>Click icon to add table</a:t>
            </a:r>
            <a:endParaRPr lang="de-DE" noProof="0"/>
          </a:p>
        </p:txBody>
      </p:sp>
      <p:sp>
        <p:nvSpPr>
          <p:cNvPr id="5" name="Datumsplatzhalter 3"/>
          <p:cNvSpPr>
            <a:spLocks noGrp="1"/>
          </p:cNvSpPr>
          <p:nvPr>
            <p:ph type="dt" sz="half" idx="14"/>
          </p:nvPr>
        </p:nvSpPr>
        <p:spPr/>
        <p:txBody>
          <a:bodyPr/>
          <a:lstStyle>
            <a:lvl1pPr>
              <a:defRPr/>
            </a:lvl1pPr>
          </a:lstStyle>
          <a:p>
            <a:pPr>
              <a:defRPr/>
            </a:pPr>
            <a:r>
              <a:rPr lang="de-DE"/>
              <a:t>| 	</a:t>
            </a:r>
            <a:fld id="{77F3C067-BCA7-4852-AD5E-D91C1E3A38C3}" type="datetime1">
              <a:rPr lang="en-US" smtClean="0"/>
              <a:t>20.07.18</a:t>
            </a:fld>
            <a:r>
              <a:rPr lang="de-DE"/>
              <a:t>	 |</a:t>
            </a:r>
          </a:p>
        </p:txBody>
      </p:sp>
      <p:sp>
        <p:nvSpPr>
          <p:cNvPr id="6" name="Fußzeilenplatzhalter 4"/>
          <p:cNvSpPr>
            <a:spLocks noGrp="1"/>
          </p:cNvSpPr>
          <p:nvPr>
            <p:ph type="ftr" sz="quarter" idx="15"/>
          </p:nvPr>
        </p:nvSpPr>
        <p:spPr/>
        <p:txBody>
          <a:bodyPr/>
          <a:lstStyle>
            <a:lvl1pPr>
              <a:defRPr/>
            </a:lvl1pPr>
          </a:lstStyle>
          <a:p>
            <a:pPr>
              <a:defRPr/>
            </a:pPr>
            <a:r>
              <a:rPr lang="de-DE"/>
              <a:t>Presentation Title</a:t>
            </a:r>
          </a:p>
        </p:txBody>
      </p:sp>
      <p:sp>
        <p:nvSpPr>
          <p:cNvPr id="7" name="Foliennummernplatzhalter 5"/>
          <p:cNvSpPr>
            <a:spLocks noGrp="1"/>
          </p:cNvSpPr>
          <p:nvPr>
            <p:ph type="sldNum" sz="quarter" idx="16"/>
          </p:nvPr>
        </p:nvSpPr>
        <p:spPr/>
        <p:txBody>
          <a:bodyPr/>
          <a:lstStyle>
            <a:lvl1pPr>
              <a:defRPr/>
            </a:lvl1pPr>
          </a:lstStyle>
          <a:p>
            <a:pPr>
              <a:defRPr/>
            </a:pPr>
            <a:fld id="{1CCAD1CC-C753-41B6-BEE8-7CD75E753CA1}" type="slidenum">
              <a:rPr lang="de-DE"/>
              <a:pPr>
                <a:defRPr/>
              </a:pPr>
              <a:t>‹#›</a:t>
            </a:fld>
            <a:endParaRPr lang="de-DE"/>
          </a:p>
        </p:txBody>
      </p:sp>
    </p:spTree>
    <p:extLst>
      <p:ext uri="{BB962C8B-B14F-4D97-AF65-F5344CB8AC3E}">
        <p14:creationId xmlns:p14="http://schemas.microsoft.com/office/powerpoint/2010/main" val="16491417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agramm small with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smtClean="0"/>
              <a:t>Click to edit Master title style</a:t>
            </a:r>
            <a:endParaRPr lang="de-DE"/>
          </a:p>
        </p:txBody>
      </p:sp>
      <p:sp>
        <p:nvSpPr>
          <p:cNvPr id="7" name="Diagrammplatzhalter 6"/>
          <p:cNvSpPr>
            <a:spLocks noGrp="1"/>
          </p:cNvSpPr>
          <p:nvPr>
            <p:ph type="chart" sz="quarter" idx="13"/>
          </p:nvPr>
        </p:nvSpPr>
        <p:spPr>
          <a:xfrm>
            <a:off x="468313" y="1008000"/>
            <a:ext cx="3959671" cy="5256000"/>
          </a:xfrm>
          <a:prstGeom prst="rect">
            <a:avLst/>
          </a:prstGeom>
        </p:spPr>
        <p:txBody>
          <a:bodyPr rtlCol="0">
            <a:noAutofit/>
          </a:bodyPr>
          <a:lstStyle>
            <a:lvl1pPr marL="0" indent="0">
              <a:buNone/>
              <a:defRPr/>
            </a:lvl1pPr>
          </a:lstStyle>
          <a:p>
            <a:pPr lvl="0"/>
            <a:r>
              <a:rPr lang="en-US" noProof="0" smtClean="0"/>
              <a:t>Click icon to add chart</a:t>
            </a:r>
            <a:endParaRPr lang="de-DE" noProof="0"/>
          </a:p>
        </p:txBody>
      </p:sp>
      <p:sp>
        <p:nvSpPr>
          <p:cNvPr id="9" name="Textplatzhalter 3"/>
          <p:cNvSpPr>
            <a:spLocks noGrp="1"/>
          </p:cNvSpPr>
          <p:nvPr>
            <p:ph type="body" sz="half" idx="2"/>
          </p:nvPr>
        </p:nvSpPr>
        <p:spPr>
          <a:xfrm>
            <a:off x="432000" y="594000"/>
            <a:ext cx="8388472" cy="324000"/>
          </a:xfrm>
          <a:prstGeom prst="rect">
            <a:avLst/>
          </a:prstGeom>
        </p:spPr>
        <p:txBody>
          <a:bodyPr wrap="none" tIns="0" bIns="0" anchor="ct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platzhalter 10"/>
          <p:cNvSpPr>
            <a:spLocks noGrp="1"/>
          </p:cNvSpPr>
          <p:nvPr>
            <p:ph type="body" sz="quarter" idx="14"/>
          </p:nvPr>
        </p:nvSpPr>
        <p:spPr>
          <a:xfrm>
            <a:off x="4524374" y="1008000"/>
            <a:ext cx="4296098" cy="5256000"/>
          </a:xfrm>
          <a:prstGeom prst="rect">
            <a:avLst/>
          </a:prstGeom>
        </p:spPr>
        <p:txBody>
          <a:bodyPr/>
          <a:lstStyle>
            <a:lvl1pPr marL="324000" indent="-324000">
              <a:buFont typeface="Arial" pitchFamily="34" charset="0"/>
              <a:buChar char="■"/>
              <a:defRPr/>
            </a:lvl1pPr>
          </a:lstStyle>
          <a:p>
            <a:pPr lvl="0"/>
            <a:r>
              <a:rPr lang="en-US" smtClean="0"/>
              <a:t>Click to edit Master text styles</a:t>
            </a:r>
          </a:p>
        </p:txBody>
      </p:sp>
      <p:sp>
        <p:nvSpPr>
          <p:cNvPr id="6" name="Datumsplatzhalter 3"/>
          <p:cNvSpPr>
            <a:spLocks noGrp="1"/>
          </p:cNvSpPr>
          <p:nvPr>
            <p:ph type="dt" sz="half" idx="15"/>
          </p:nvPr>
        </p:nvSpPr>
        <p:spPr/>
        <p:txBody>
          <a:bodyPr/>
          <a:lstStyle>
            <a:lvl1pPr>
              <a:defRPr/>
            </a:lvl1pPr>
          </a:lstStyle>
          <a:p>
            <a:pPr>
              <a:defRPr/>
            </a:pPr>
            <a:r>
              <a:rPr lang="de-DE"/>
              <a:t>| 	</a:t>
            </a:r>
            <a:fld id="{F5B52285-D626-4DF1-AAE9-538E53FB1297}" type="datetime1">
              <a:rPr lang="en-US" smtClean="0"/>
              <a:t>20.07.18</a:t>
            </a:fld>
            <a:r>
              <a:rPr lang="de-DE"/>
              <a:t>	 |</a:t>
            </a:r>
          </a:p>
        </p:txBody>
      </p:sp>
      <p:sp>
        <p:nvSpPr>
          <p:cNvPr id="8" name="Fußzeilenplatzhalter 4"/>
          <p:cNvSpPr>
            <a:spLocks noGrp="1"/>
          </p:cNvSpPr>
          <p:nvPr>
            <p:ph type="ftr" sz="quarter" idx="16"/>
          </p:nvPr>
        </p:nvSpPr>
        <p:spPr/>
        <p:txBody>
          <a:bodyPr/>
          <a:lstStyle>
            <a:lvl1pPr>
              <a:defRPr/>
            </a:lvl1pPr>
          </a:lstStyle>
          <a:p>
            <a:pPr>
              <a:defRPr/>
            </a:pPr>
            <a:r>
              <a:rPr lang="de-DE"/>
              <a:t>Presentation Title</a:t>
            </a:r>
          </a:p>
        </p:txBody>
      </p:sp>
      <p:sp>
        <p:nvSpPr>
          <p:cNvPr id="10" name="Foliennummernplatzhalter 5"/>
          <p:cNvSpPr>
            <a:spLocks noGrp="1"/>
          </p:cNvSpPr>
          <p:nvPr>
            <p:ph type="sldNum" sz="quarter" idx="17"/>
          </p:nvPr>
        </p:nvSpPr>
        <p:spPr/>
        <p:txBody>
          <a:bodyPr/>
          <a:lstStyle>
            <a:lvl1pPr>
              <a:defRPr/>
            </a:lvl1pPr>
          </a:lstStyle>
          <a:p>
            <a:pPr>
              <a:defRPr/>
            </a:pPr>
            <a:fld id="{E11AF7EC-3703-4E28-AF82-571632B09968}" type="slidenum">
              <a:rPr lang="de-DE"/>
              <a:pPr>
                <a:defRPr/>
              </a:pPr>
              <a:t>‹#›</a:t>
            </a:fld>
            <a:endParaRPr lang="de-DE"/>
          </a:p>
        </p:txBody>
      </p:sp>
    </p:spTree>
    <p:extLst>
      <p:ext uri="{BB962C8B-B14F-4D97-AF65-F5344CB8AC3E}">
        <p14:creationId xmlns:p14="http://schemas.microsoft.com/office/powerpoint/2010/main" val="3266919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agramm large with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smtClean="0"/>
              <a:t>Click to edit Master title style</a:t>
            </a:r>
            <a:endParaRPr lang="de-DE"/>
          </a:p>
        </p:txBody>
      </p:sp>
      <p:sp>
        <p:nvSpPr>
          <p:cNvPr id="7" name="Diagrammplatzhalter 6"/>
          <p:cNvSpPr>
            <a:spLocks noGrp="1"/>
          </p:cNvSpPr>
          <p:nvPr>
            <p:ph type="chart" sz="quarter" idx="13"/>
          </p:nvPr>
        </p:nvSpPr>
        <p:spPr>
          <a:xfrm>
            <a:off x="468313" y="1008000"/>
            <a:ext cx="5759871" cy="5256000"/>
          </a:xfrm>
          <a:prstGeom prst="rect">
            <a:avLst/>
          </a:prstGeom>
        </p:spPr>
        <p:txBody>
          <a:bodyPr rtlCol="0">
            <a:noAutofit/>
          </a:bodyPr>
          <a:lstStyle>
            <a:lvl1pPr marL="0" indent="0">
              <a:buNone/>
              <a:defRPr/>
            </a:lvl1pPr>
          </a:lstStyle>
          <a:p>
            <a:pPr lvl="0"/>
            <a:r>
              <a:rPr lang="en-US" noProof="0" smtClean="0"/>
              <a:t>Click icon to add chart</a:t>
            </a:r>
            <a:endParaRPr lang="de-DE" noProof="0"/>
          </a:p>
        </p:txBody>
      </p:sp>
      <p:sp>
        <p:nvSpPr>
          <p:cNvPr id="9" name="Textplatzhalter 3"/>
          <p:cNvSpPr>
            <a:spLocks noGrp="1"/>
          </p:cNvSpPr>
          <p:nvPr>
            <p:ph type="body" sz="half" idx="2"/>
          </p:nvPr>
        </p:nvSpPr>
        <p:spPr>
          <a:xfrm>
            <a:off x="432000" y="594000"/>
            <a:ext cx="8388472" cy="324000"/>
          </a:xfrm>
          <a:prstGeom prst="rect">
            <a:avLst/>
          </a:prstGeom>
        </p:spPr>
        <p:txBody>
          <a:bodyPr wrap="none" tIns="0" bIns="0" anchor="ct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platzhalter 10"/>
          <p:cNvSpPr>
            <a:spLocks noGrp="1"/>
          </p:cNvSpPr>
          <p:nvPr>
            <p:ph type="body" sz="quarter" idx="14"/>
          </p:nvPr>
        </p:nvSpPr>
        <p:spPr>
          <a:xfrm>
            <a:off x="6334124" y="1008000"/>
            <a:ext cx="2486347" cy="5256000"/>
          </a:xfrm>
          <a:prstGeom prst="rect">
            <a:avLst/>
          </a:prstGeom>
        </p:spPr>
        <p:txBody>
          <a:bodyPr/>
          <a:lstStyle>
            <a:lvl1pPr marL="324000" indent="-324000">
              <a:buFont typeface="Arial" pitchFamily="34" charset="0"/>
              <a:buChar char="■"/>
              <a:defRPr/>
            </a:lvl1pPr>
          </a:lstStyle>
          <a:p>
            <a:pPr lvl="0"/>
            <a:r>
              <a:rPr lang="en-US" smtClean="0"/>
              <a:t>Click to edit Master text styles</a:t>
            </a:r>
          </a:p>
        </p:txBody>
      </p:sp>
      <p:sp>
        <p:nvSpPr>
          <p:cNvPr id="6" name="Datumsplatzhalter 3"/>
          <p:cNvSpPr>
            <a:spLocks noGrp="1"/>
          </p:cNvSpPr>
          <p:nvPr>
            <p:ph type="dt" sz="half" idx="15"/>
          </p:nvPr>
        </p:nvSpPr>
        <p:spPr/>
        <p:txBody>
          <a:bodyPr/>
          <a:lstStyle>
            <a:lvl1pPr>
              <a:defRPr/>
            </a:lvl1pPr>
          </a:lstStyle>
          <a:p>
            <a:pPr>
              <a:defRPr/>
            </a:pPr>
            <a:r>
              <a:rPr lang="de-DE"/>
              <a:t>| 	</a:t>
            </a:r>
            <a:fld id="{D78B0E35-FD5D-4B3F-AE18-432A3744BCAC}" type="datetime1">
              <a:rPr lang="en-US" smtClean="0"/>
              <a:t>20.07.18</a:t>
            </a:fld>
            <a:r>
              <a:rPr lang="de-DE"/>
              <a:t>	 |</a:t>
            </a:r>
          </a:p>
        </p:txBody>
      </p:sp>
      <p:sp>
        <p:nvSpPr>
          <p:cNvPr id="8" name="Fußzeilenplatzhalter 4"/>
          <p:cNvSpPr>
            <a:spLocks noGrp="1"/>
          </p:cNvSpPr>
          <p:nvPr>
            <p:ph type="ftr" sz="quarter" idx="16"/>
          </p:nvPr>
        </p:nvSpPr>
        <p:spPr/>
        <p:txBody>
          <a:bodyPr/>
          <a:lstStyle>
            <a:lvl1pPr>
              <a:defRPr/>
            </a:lvl1pPr>
          </a:lstStyle>
          <a:p>
            <a:pPr>
              <a:defRPr/>
            </a:pPr>
            <a:r>
              <a:rPr lang="de-DE"/>
              <a:t>Presentation Title</a:t>
            </a:r>
          </a:p>
        </p:txBody>
      </p:sp>
      <p:sp>
        <p:nvSpPr>
          <p:cNvPr id="10" name="Foliennummernplatzhalter 5"/>
          <p:cNvSpPr>
            <a:spLocks noGrp="1"/>
          </p:cNvSpPr>
          <p:nvPr>
            <p:ph type="sldNum" sz="quarter" idx="17"/>
          </p:nvPr>
        </p:nvSpPr>
        <p:spPr/>
        <p:txBody>
          <a:bodyPr/>
          <a:lstStyle>
            <a:lvl1pPr>
              <a:defRPr/>
            </a:lvl1pPr>
          </a:lstStyle>
          <a:p>
            <a:pPr>
              <a:defRPr/>
            </a:pPr>
            <a:fld id="{54F66DF8-F891-4CB0-9B3A-0D9C9A77CEFF}" type="slidenum">
              <a:rPr lang="de-DE"/>
              <a:pPr>
                <a:defRPr/>
              </a:pPr>
              <a:t>‹#›</a:t>
            </a:fld>
            <a:endParaRPr lang="de-DE"/>
          </a:p>
        </p:txBody>
      </p:sp>
    </p:spTree>
    <p:extLst>
      <p:ext uri="{BB962C8B-B14F-4D97-AF65-F5344CB8AC3E}">
        <p14:creationId xmlns:p14="http://schemas.microsoft.com/office/powerpoint/2010/main" val="31442386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ject presentation P1">
    <p:spTree>
      <p:nvGrpSpPr>
        <p:cNvPr id="1" name=""/>
        <p:cNvGrpSpPr/>
        <p:nvPr/>
      </p:nvGrpSpPr>
      <p:grpSpPr>
        <a:xfrm>
          <a:off x="0" y="0"/>
          <a:ext cx="0" cy="0"/>
          <a:chOff x="0" y="0"/>
          <a:chExt cx="0" cy="0"/>
        </a:xfrm>
      </p:grpSpPr>
      <p:pic>
        <p:nvPicPr>
          <p:cNvPr id="5" name="Grafik 8" descr="Grafik3.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94263" y="627063"/>
            <a:ext cx="3849687"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feld 13"/>
          <p:cNvSpPr txBox="1"/>
          <p:nvPr userDrawn="1"/>
        </p:nvSpPr>
        <p:spPr>
          <a:xfrm>
            <a:off x="430213" y="260350"/>
            <a:ext cx="8389937" cy="323850"/>
          </a:xfrm>
          <a:prstGeom prst="rect">
            <a:avLst/>
          </a:prstGeom>
          <a:noFill/>
        </p:spPr>
        <p:txBody>
          <a:bodyPr lIns="36000" tIns="36000" rIns="36000" bIns="36000" anchor="ctr"/>
          <a:lstStyle/>
          <a:p>
            <a:pPr fontAlgn="auto">
              <a:spcBef>
                <a:spcPts val="0"/>
              </a:spcBef>
              <a:spcAft>
                <a:spcPts val="0"/>
              </a:spcAft>
              <a:defRPr/>
            </a:pPr>
            <a:r>
              <a:rPr lang="de-DE" b="1" cap="all">
                <a:latin typeface="+mj-lt"/>
                <a:ea typeface="+mj-ea"/>
                <a:cs typeface="+mj-cs"/>
              </a:rPr>
              <a:t>Project Presentation</a:t>
            </a:r>
          </a:p>
        </p:txBody>
      </p:sp>
      <p:sp>
        <p:nvSpPr>
          <p:cNvPr id="4" name="Textplatzhalter 3"/>
          <p:cNvSpPr>
            <a:spLocks noGrp="1"/>
          </p:cNvSpPr>
          <p:nvPr>
            <p:ph type="body" sz="half" idx="2"/>
          </p:nvPr>
        </p:nvSpPr>
        <p:spPr>
          <a:xfrm>
            <a:off x="432000" y="594000"/>
            <a:ext cx="4464000" cy="324000"/>
          </a:xfrm>
          <a:prstGeom prst="rect">
            <a:avLst/>
          </a:prstGeom>
        </p:spPr>
        <p:txBody>
          <a:bodyPr tIns="0" bIns="0" anchor="ct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Textplatzhalter 12"/>
          <p:cNvSpPr>
            <a:spLocks noGrp="1"/>
          </p:cNvSpPr>
          <p:nvPr>
            <p:ph type="body" sz="quarter" idx="14"/>
          </p:nvPr>
        </p:nvSpPr>
        <p:spPr>
          <a:xfrm>
            <a:off x="432000" y="1008000"/>
            <a:ext cx="4356000" cy="5256000"/>
          </a:xfrm>
          <a:prstGeom prst="rect">
            <a:avLst/>
          </a:prstGeom>
        </p:spPr>
        <p:txBody>
          <a:bodyPr/>
          <a:lstStyle>
            <a:lvl1pPr marL="324000" indent="-324000">
              <a:buFont typeface="Arial" pitchFamily="34" charset="0"/>
              <a:buChar char="■"/>
              <a:defRPr/>
            </a:lvl1pPr>
            <a:lvl2pPr marL="720000" indent="-324000">
              <a:spcBef>
                <a:spcPts val="900"/>
              </a:spcBef>
              <a:defRPr/>
            </a:lvl2pPr>
          </a:lstStyle>
          <a:p>
            <a:pPr lvl="0"/>
            <a:r>
              <a:rPr lang="en-US" smtClean="0"/>
              <a:t>Click to edit Master text styles</a:t>
            </a:r>
          </a:p>
        </p:txBody>
      </p:sp>
      <p:sp>
        <p:nvSpPr>
          <p:cNvPr id="15" name="Bildplatzhalter 14"/>
          <p:cNvSpPr>
            <a:spLocks noGrp="1"/>
          </p:cNvSpPr>
          <p:nvPr>
            <p:ph type="pic" sz="quarter" idx="18"/>
          </p:nvPr>
        </p:nvSpPr>
        <p:spPr>
          <a:xfrm>
            <a:off x="4860000" y="1007999"/>
            <a:ext cx="3960000" cy="5256000"/>
          </a:xfrm>
        </p:spPr>
        <p:txBody>
          <a:bodyPr rtlCol="0">
            <a:noAutofit/>
          </a:bodyPr>
          <a:lstStyle>
            <a:lvl1pPr marL="0" indent="0">
              <a:buNone/>
              <a:defRPr/>
            </a:lvl1pPr>
          </a:lstStyle>
          <a:p>
            <a:pPr lvl="0"/>
            <a:r>
              <a:rPr lang="en-US" noProof="0" smtClean="0"/>
              <a:t>Click icon to add picture</a:t>
            </a:r>
            <a:endParaRPr lang="de-DE" noProof="0"/>
          </a:p>
        </p:txBody>
      </p:sp>
      <p:sp>
        <p:nvSpPr>
          <p:cNvPr id="7" name="Datumsplatzhalter 9"/>
          <p:cNvSpPr>
            <a:spLocks noGrp="1"/>
          </p:cNvSpPr>
          <p:nvPr>
            <p:ph type="dt" sz="half" idx="19"/>
          </p:nvPr>
        </p:nvSpPr>
        <p:spPr/>
        <p:txBody>
          <a:bodyPr/>
          <a:lstStyle>
            <a:lvl1pPr>
              <a:defRPr/>
            </a:lvl1pPr>
          </a:lstStyle>
          <a:p>
            <a:pPr>
              <a:defRPr/>
            </a:pPr>
            <a:r>
              <a:rPr lang="de-DE"/>
              <a:t>| 	</a:t>
            </a:r>
            <a:fld id="{D68CE150-9108-454C-8FCC-996EC8B060B1}" type="datetime1">
              <a:rPr lang="en-US" smtClean="0"/>
              <a:t>20.07.18</a:t>
            </a:fld>
            <a:r>
              <a:rPr lang="de-DE"/>
              <a:t>	 |</a:t>
            </a:r>
          </a:p>
        </p:txBody>
      </p:sp>
      <p:sp>
        <p:nvSpPr>
          <p:cNvPr id="8" name="Foliennummernplatzhalter 10"/>
          <p:cNvSpPr>
            <a:spLocks noGrp="1"/>
          </p:cNvSpPr>
          <p:nvPr>
            <p:ph type="sldNum" sz="quarter" idx="20"/>
          </p:nvPr>
        </p:nvSpPr>
        <p:spPr/>
        <p:txBody>
          <a:bodyPr/>
          <a:lstStyle>
            <a:lvl1pPr>
              <a:defRPr/>
            </a:lvl1pPr>
          </a:lstStyle>
          <a:p>
            <a:pPr>
              <a:defRPr/>
            </a:pPr>
            <a:fld id="{D768CDBA-B2C8-4CA9-8376-B3D3855FF7AB}" type="slidenum">
              <a:rPr lang="de-DE"/>
              <a:pPr>
                <a:defRPr/>
              </a:pPr>
              <a:t>‹#›</a:t>
            </a:fld>
            <a:endParaRPr lang="de-DE"/>
          </a:p>
        </p:txBody>
      </p:sp>
      <p:sp>
        <p:nvSpPr>
          <p:cNvPr id="9" name="Fußzeilenplatzhalter 11"/>
          <p:cNvSpPr>
            <a:spLocks noGrp="1"/>
          </p:cNvSpPr>
          <p:nvPr>
            <p:ph type="ftr" sz="quarter" idx="21"/>
          </p:nvPr>
        </p:nvSpPr>
        <p:spPr/>
        <p:txBody>
          <a:bodyPr/>
          <a:lstStyle>
            <a:lvl1pPr>
              <a:defRPr/>
            </a:lvl1pPr>
          </a:lstStyle>
          <a:p>
            <a:pPr>
              <a:defRPr/>
            </a:pPr>
            <a:r>
              <a:rPr lang="de-DE"/>
              <a:t>Presentation Title</a:t>
            </a:r>
          </a:p>
        </p:txBody>
      </p:sp>
    </p:spTree>
    <p:extLst>
      <p:ext uri="{BB962C8B-B14F-4D97-AF65-F5344CB8AC3E}">
        <p14:creationId xmlns:p14="http://schemas.microsoft.com/office/powerpoint/2010/main" val="26396575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ject presentation P2">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95850" y="631825"/>
            <a:ext cx="38481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feld 11"/>
          <p:cNvSpPr txBox="1"/>
          <p:nvPr userDrawn="1"/>
        </p:nvSpPr>
        <p:spPr>
          <a:xfrm>
            <a:off x="430213" y="260350"/>
            <a:ext cx="8389937" cy="323850"/>
          </a:xfrm>
          <a:prstGeom prst="rect">
            <a:avLst/>
          </a:prstGeom>
          <a:noFill/>
        </p:spPr>
        <p:txBody>
          <a:bodyPr lIns="36000" tIns="36000" rIns="36000" bIns="36000" anchor="ctr"/>
          <a:lstStyle/>
          <a:p>
            <a:pPr fontAlgn="auto">
              <a:spcBef>
                <a:spcPts val="0"/>
              </a:spcBef>
              <a:spcAft>
                <a:spcPts val="0"/>
              </a:spcAft>
              <a:defRPr/>
            </a:pPr>
            <a:r>
              <a:rPr lang="de-DE" b="1" cap="all">
                <a:latin typeface="+mj-lt"/>
                <a:ea typeface="+mj-ea"/>
                <a:cs typeface="+mj-cs"/>
              </a:rPr>
              <a:t>Projekt Presentation</a:t>
            </a:r>
          </a:p>
        </p:txBody>
      </p:sp>
      <p:sp>
        <p:nvSpPr>
          <p:cNvPr id="4" name="Textplatzhalter 3"/>
          <p:cNvSpPr>
            <a:spLocks noGrp="1"/>
          </p:cNvSpPr>
          <p:nvPr>
            <p:ph type="body" sz="half" idx="2"/>
          </p:nvPr>
        </p:nvSpPr>
        <p:spPr>
          <a:xfrm>
            <a:off x="432000" y="594000"/>
            <a:ext cx="4428032" cy="324000"/>
          </a:xfrm>
          <a:prstGeom prst="rect">
            <a:avLst/>
          </a:prstGeom>
        </p:spPr>
        <p:txBody>
          <a:bodyPr wrap="none" tIns="0" bIns="0" anchor="ct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Diagrammplatzhalter 13"/>
          <p:cNvSpPr>
            <a:spLocks noGrp="1"/>
          </p:cNvSpPr>
          <p:nvPr>
            <p:ph type="chart" sz="quarter" idx="13"/>
          </p:nvPr>
        </p:nvSpPr>
        <p:spPr>
          <a:xfrm>
            <a:off x="432000" y="1007999"/>
            <a:ext cx="4176712" cy="5256000"/>
          </a:xfrm>
          <a:prstGeom prst="rect">
            <a:avLst/>
          </a:prstGeom>
        </p:spPr>
        <p:txBody>
          <a:bodyPr rtlCol="0" anchor="b">
            <a:noAutofit/>
          </a:bodyPr>
          <a:lstStyle>
            <a:lvl1pPr marL="0" indent="0">
              <a:buNone/>
              <a:defRPr/>
            </a:lvl1pPr>
          </a:lstStyle>
          <a:p>
            <a:pPr lvl="0"/>
            <a:r>
              <a:rPr lang="en-US" noProof="0" smtClean="0"/>
              <a:t>Click icon to add chart</a:t>
            </a:r>
            <a:endParaRPr lang="de-DE" noProof="0"/>
          </a:p>
        </p:txBody>
      </p:sp>
      <p:sp>
        <p:nvSpPr>
          <p:cNvPr id="3" name="Textplatzhalter 2"/>
          <p:cNvSpPr>
            <a:spLocks noGrp="1"/>
          </p:cNvSpPr>
          <p:nvPr>
            <p:ph type="body" sz="quarter" idx="19"/>
          </p:nvPr>
        </p:nvSpPr>
        <p:spPr>
          <a:xfrm>
            <a:off x="4824000" y="1008000"/>
            <a:ext cx="3996000" cy="5256000"/>
          </a:xfrm>
        </p:spPr>
        <p:txBody>
          <a:bodyPr/>
          <a:lstStyle>
            <a:lvl1pPr>
              <a:defRPr/>
            </a:lvl1pPr>
          </a:lstStyle>
          <a:p>
            <a:pPr lvl="0"/>
            <a:r>
              <a:rPr lang="en-US" smtClean="0"/>
              <a:t>Click to edit Master text styles</a:t>
            </a:r>
          </a:p>
        </p:txBody>
      </p:sp>
      <p:sp>
        <p:nvSpPr>
          <p:cNvPr id="7" name="Datumsplatzhalter 8"/>
          <p:cNvSpPr>
            <a:spLocks noGrp="1"/>
          </p:cNvSpPr>
          <p:nvPr>
            <p:ph type="dt" sz="half" idx="20"/>
          </p:nvPr>
        </p:nvSpPr>
        <p:spPr/>
        <p:txBody>
          <a:bodyPr/>
          <a:lstStyle>
            <a:lvl1pPr>
              <a:defRPr/>
            </a:lvl1pPr>
          </a:lstStyle>
          <a:p>
            <a:pPr>
              <a:defRPr/>
            </a:pPr>
            <a:r>
              <a:rPr lang="de-DE"/>
              <a:t>| 	</a:t>
            </a:r>
            <a:fld id="{1B034A7D-1F92-418F-9991-34F46EF934C5}" type="datetime1">
              <a:rPr lang="en-US" smtClean="0"/>
              <a:t>20.07.18</a:t>
            </a:fld>
            <a:r>
              <a:rPr lang="de-DE"/>
              <a:t>	 |</a:t>
            </a:r>
          </a:p>
        </p:txBody>
      </p:sp>
      <p:sp>
        <p:nvSpPr>
          <p:cNvPr id="8" name="Foliennummernplatzhalter 9"/>
          <p:cNvSpPr>
            <a:spLocks noGrp="1"/>
          </p:cNvSpPr>
          <p:nvPr>
            <p:ph type="sldNum" sz="quarter" idx="21"/>
          </p:nvPr>
        </p:nvSpPr>
        <p:spPr/>
        <p:txBody>
          <a:bodyPr/>
          <a:lstStyle>
            <a:lvl1pPr>
              <a:defRPr/>
            </a:lvl1pPr>
          </a:lstStyle>
          <a:p>
            <a:pPr>
              <a:defRPr/>
            </a:pPr>
            <a:fld id="{CE405898-5503-4AF1-8A77-2436AEBEB652}" type="slidenum">
              <a:rPr lang="de-DE"/>
              <a:pPr>
                <a:defRPr/>
              </a:pPr>
              <a:t>‹#›</a:t>
            </a:fld>
            <a:endParaRPr lang="de-DE"/>
          </a:p>
        </p:txBody>
      </p:sp>
      <p:sp>
        <p:nvSpPr>
          <p:cNvPr id="9" name="Fußzeilenplatzhalter 10"/>
          <p:cNvSpPr>
            <a:spLocks noGrp="1"/>
          </p:cNvSpPr>
          <p:nvPr>
            <p:ph type="ftr" sz="quarter" idx="22"/>
          </p:nvPr>
        </p:nvSpPr>
        <p:spPr/>
        <p:txBody>
          <a:bodyPr/>
          <a:lstStyle>
            <a:lvl1pPr>
              <a:defRPr/>
            </a:lvl1pPr>
          </a:lstStyle>
          <a:p>
            <a:pPr>
              <a:defRPr/>
            </a:pPr>
            <a:r>
              <a:rPr lang="de-DE"/>
              <a:t>Presentation Title</a:t>
            </a:r>
          </a:p>
        </p:txBody>
      </p:sp>
    </p:spTree>
    <p:extLst>
      <p:ext uri="{BB962C8B-B14F-4D97-AF65-F5344CB8AC3E}">
        <p14:creationId xmlns:p14="http://schemas.microsoft.com/office/powerpoint/2010/main" val="15766851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ject presentation P3">
    <p:spTree>
      <p:nvGrpSpPr>
        <p:cNvPr id="1" name=""/>
        <p:cNvGrpSpPr/>
        <p:nvPr/>
      </p:nvGrpSpPr>
      <p:grpSpPr>
        <a:xfrm>
          <a:off x="0" y="0"/>
          <a:ext cx="0" cy="0"/>
          <a:chOff x="0" y="0"/>
          <a:chExt cx="0" cy="0"/>
        </a:xfrm>
      </p:grpSpPr>
      <p:pic>
        <p:nvPicPr>
          <p:cNvPr id="5"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95850" y="627063"/>
            <a:ext cx="384651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feld 12"/>
          <p:cNvSpPr txBox="1"/>
          <p:nvPr userDrawn="1"/>
        </p:nvSpPr>
        <p:spPr>
          <a:xfrm>
            <a:off x="430213" y="260350"/>
            <a:ext cx="8389937" cy="323850"/>
          </a:xfrm>
          <a:prstGeom prst="rect">
            <a:avLst/>
          </a:prstGeom>
          <a:noFill/>
        </p:spPr>
        <p:txBody>
          <a:bodyPr lIns="36000" tIns="36000" rIns="36000" bIns="36000" anchor="ctr"/>
          <a:lstStyle/>
          <a:p>
            <a:pPr fontAlgn="auto">
              <a:spcBef>
                <a:spcPts val="0"/>
              </a:spcBef>
              <a:spcAft>
                <a:spcPts val="0"/>
              </a:spcAft>
              <a:defRPr/>
            </a:pPr>
            <a:r>
              <a:rPr lang="de-DE" b="1" cap="all">
                <a:latin typeface="+mj-lt"/>
                <a:ea typeface="+mj-ea"/>
                <a:cs typeface="+mj-cs"/>
              </a:rPr>
              <a:t>Projekt Presentation</a:t>
            </a:r>
          </a:p>
        </p:txBody>
      </p:sp>
      <p:sp>
        <p:nvSpPr>
          <p:cNvPr id="4" name="Textplatzhalter 3"/>
          <p:cNvSpPr>
            <a:spLocks noGrp="1"/>
          </p:cNvSpPr>
          <p:nvPr>
            <p:ph type="body" sz="half" idx="2"/>
          </p:nvPr>
        </p:nvSpPr>
        <p:spPr>
          <a:xfrm>
            <a:off x="432000" y="594000"/>
            <a:ext cx="4500040" cy="324000"/>
          </a:xfrm>
          <a:prstGeom prst="rect">
            <a:avLst/>
          </a:prstGeom>
        </p:spPr>
        <p:txBody>
          <a:bodyPr tIns="0" bIns="0" anchor="ct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Bildplatzhalter 13"/>
          <p:cNvSpPr>
            <a:spLocks noGrp="1"/>
          </p:cNvSpPr>
          <p:nvPr>
            <p:ph type="pic" sz="quarter" idx="13"/>
          </p:nvPr>
        </p:nvSpPr>
        <p:spPr>
          <a:xfrm>
            <a:off x="468312" y="1008000"/>
            <a:ext cx="8388000" cy="5256000"/>
          </a:xfrm>
        </p:spPr>
        <p:txBody>
          <a:bodyPr rtlCol="0">
            <a:noAutofit/>
          </a:bodyPr>
          <a:lstStyle>
            <a:lvl1pPr marL="0" indent="0">
              <a:buNone/>
              <a:defRPr/>
            </a:lvl1pPr>
          </a:lstStyle>
          <a:p>
            <a:pPr lvl="0"/>
            <a:r>
              <a:rPr lang="en-US" noProof="0" smtClean="0"/>
              <a:t>Click icon to add picture</a:t>
            </a:r>
            <a:endParaRPr lang="de-DE" noProof="0"/>
          </a:p>
        </p:txBody>
      </p:sp>
      <p:sp>
        <p:nvSpPr>
          <p:cNvPr id="7" name="Datumsplatzhalter 8"/>
          <p:cNvSpPr>
            <a:spLocks noGrp="1"/>
          </p:cNvSpPr>
          <p:nvPr>
            <p:ph type="dt" sz="half" idx="14"/>
          </p:nvPr>
        </p:nvSpPr>
        <p:spPr/>
        <p:txBody>
          <a:bodyPr/>
          <a:lstStyle>
            <a:lvl1pPr>
              <a:defRPr/>
            </a:lvl1pPr>
          </a:lstStyle>
          <a:p>
            <a:pPr>
              <a:defRPr/>
            </a:pPr>
            <a:r>
              <a:rPr lang="de-DE"/>
              <a:t>| 	</a:t>
            </a:r>
            <a:fld id="{8A4D8398-9FF6-4BE0-9B90-61D606E5099A}" type="datetime1">
              <a:rPr lang="en-US" smtClean="0"/>
              <a:t>20.07.18</a:t>
            </a:fld>
            <a:r>
              <a:rPr lang="de-DE"/>
              <a:t>	 |</a:t>
            </a:r>
          </a:p>
        </p:txBody>
      </p:sp>
      <p:sp>
        <p:nvSpPr>
          <p:cNvPr id="8" name="Foliennummernplatzhalter 9"/>
          <p:cNvSpPr>
            <a:spLocks noGrp="1"/>
          </p:cNvSpPr>
          <p:nvPr>
            <p:ph type="sldNum" sz="quarter" idx="15"/>
          </p:nvPr>
        </p:nvSpPr>
        <p:spPr/>
        <p:txBody>
          <a:bodyPr/>
          <a:lstStyle>
            <a:lvl1pPr>
              <a:defRPr/>
            </a:lvl1pPr>
          </a:lstStyle>
          <a:p>
            <a:pPr>
              <a:defRPr/>
            </a:pPr>
            <a:fld id="{6C647DED-DAD4-4CE1-89FE-1A72D27DD1BA}" type="slidenum">
              <a:rPr lang="de-DE"/>
              <a:pPr>
                <a:defRPr/>
              </a:pPr>
              <a:t>‹#›</a:t>
            </a:fld>
            <a:endParaRPr lang="de-DE"/>
          </a:p>
        </p:txBody>
      </p:sp>
      <p:sp>
        <p:nvSpPr>
          <p:cNvPr id="9" name="Fußzeilenplatzhalter 11"/>
          <p:cNvSpPr>
            <a:spLocks noGrp="1"/>
          </p:cNvSpPr>
          <p:nvPr>
            <p:ph type="ftr" sz="quarter" idx="16"/>
          </p:nvPr>
        </p:nvSpPr>
        <p:spPr/>
        <p:txBody>
          <a:bodyPr/>
          <a:lstStyle>
            <a:lvl1pPr>
              <a:defRPr/>
            </a:lvl1pPr>
          </a:lstStyle>
          <a:p>
            <a:pPr>
              <a:defRPr/>
            </a:pPr>
            <a:r>
              <a:rPr lang="de-DE"/>
              <a:t>Presentation Title</a:t>
            </a:r>
          </a:p>
        </p:txBody>
      </p:sp>
    </p:spTree>
    <p:extLst>
      <p:ext uri="{BB962C8B-B14F-4D97-AF65-F5344CB8AC3E}">
        <p14:creationId xmlns:p14="http://schemas.microsoft.com/office/powerpoint/2010/main" val="10229388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esentation Short Version">
    <p:spTree>
      <p:nvGrpSpPr>
        <p:cNvPr id="1" name=""/>
        <p:cNvGrpSpPr/>
        <p:nvPr/>
      </p:nvGrpSpPr>
      <p:grpSpPr>
        <a:xfrm>
          <a:off x="0" y="0"/>
          <a:ext cx="0" cy="0"/>
          <a:chOff x="0" y="0"/>
          <a:chExt cx="0" cy="0"/>
        </a:xfrm>
      </p:grpSpPr>
      <p:pic>
        <p:nvPicPr>
          <p:cNvPr id="10"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73638" y="630238"/>
            <a:ext cx="3846512" cy="536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platzhalter 3"/>
          <p:cNvSpPr>
            <a:spLocks noGrp="1"/>
          </p:cNvSpPr>
          <p:nvPr>
            <p:ph type="body" sz="half" idx="2"/>
          </p:nvPr>
        </p:nvSpPr>
        <p:spPr>
          <a:xfrm>
            <a:off x="432000" y="594000"/>
            <a:ext cx="4500040" cy="324000"/>
          </a:xfrm>
          <a:prstGeom prst="rect">
            <a:avLst/>
          </a:prstGeom>
        </p:spPr>
        <p:txBody>
          <a:bodyPr tIns="0" bIns="0" anchor="ct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el 7"/>
          <p:cNvSpPr>
            <a:spLocks noGrp="1"/>
          </p:cNvSpPr>
          <p:nvPr>
            <p:ph type="title"/>
          </p:nvPr>
        </p:nvSpPr>
        <p:spPr/>
        <p:txBody>
          <a:bodyPr/>
          <a:lstStyle>
            <a:lvl1pPr>
              <a:defRPr baseline="0"/>
            </a:lvl1pPr>
          </a:lstStyle>
          <a:p>
            <a:r>
              <a:rPr lang="en-US" smtClean="0"/>
              <a:t>Click to edit Master title style</a:t>
            </a:r>
            <a:endParaRPr lang="de-DE"/>
          </a:p>
        </p:txBody>
      </p:sp>
      <p:sp>
        <p:nvSpPr>
          <p:cNvPr id="13" name="Textplatzhalter 12"/>
          <p:cNvSpPr>
            <a:spLocks noGrp="1"/>
          </p:cNvSpPr>
          <p:nvPr>
            <p:ph type="body" sz="quarter" idx="14"/>
          </p:nvPr>
        </p:nvSpPr>
        <p:spPr>
          <a:xfrm>
            <a:off x="432000" y="1008000"/>
            <a:ext cx="4428000" cy="288000"/>
          </a:xfrm>
          <a:prstGeom prst="rect">
            <a:avLst/>
          </a:prstGeom>
        </p:spPr>
        <p:txBody>
          <a:bodyPr wrap="none" anchor="ctr"/>
          <a:lstStyle>
            <a:lvl1pPr marL="0" indent="0">
              <a:buNone/>
              <a:defRPr b="1">
                <a:solidFill>
                  <a:srgbClr val="F3741D"/>
                </a:solidFill>
              </a:defRPr>
            </a:lvl1pPr>
            <a:lvl2pPr marL="360000" indent="-360000">
              <a:spcBef>
                <a:spcPts val="900"/>
              </a:spcBef>
              <a:defRPr/>
            </a:lvl2pPr>
          </a:lstStyle>
          <a:p>
            <a:pPr lvl="0"/>
            <a:r>
              <a:rPr lang="en-US" smtClean="0"/>
              <a:t>Click to edit Master text styles</a:t>
            </a:r>
          </a:p>
        </p:txBody>
      </p:sp>
      <p:sp>
        <p:nvSpPr>
          <p:cNvPr id="14" name="Textplatzhalter 13"/>
          <p:cNvSpPr>
            <a:spLocks noGrp="1"/>
          </p:cNvSpPr>
          <p:nvPr>
            <p:ph type="body" sz="quarter" idx="15"/>
          </p:nvPr>
        </p:nvSpPr>
        <p:spPr>
          <a:xfrm>
            <a:off x="432000" y="1296000"/>
            <a:ext cx="4428000" cy="1332000"/>
          </a:xfrm>
          <a:prstGeom prst="rect">
            <a:avLst/>
          </a:prstGeom>
        </p:spPr>
        <p:txBody>
          <a:bodyPr/>
          <a:lstStyle>
            <a:lvl1pPr marL="0" indent="0">
              <a:buNone/>
              <a:defRPr/>
            </a:lvl1pPr>
          </a:lstStyle>
          <a:p>
            <a:pPr lvl="0"/>
            <a:r>
              <a:rPr lang="en-US" smtClean="0"/>
              <a:t>Click to edit Master text styles</a:t>
            </a:r>
          </a:p>
        </p:txBody>
      </p:sp>
      <p:sp>
        <p:nvSpPr>
          <p:cNvPr id="15" name="Textplatzhalter 12"/>
          <p:cNvSpPr>
            <a:spLocks noGrp="1"/>
          </p:cNvSpPr>
          <p:nvPr>
            <p:ph type="body" sz="quarter" idx="16"/>
          </p:nvPr>
        </p:nvSpPr>
        <p:spPr>
          <a:xfrm>
            <a:off x="432000" y="2817762"/>
            <a:ext cx="4428000" cy="288000"/>
          </a:xfrm>
          <a:prstGeom prst="rect">
            <a:avLst/>
          </a:prstGeom>
        </p:spPr>
        <p:txBody>
          <a:bodyPr wrap="none" anchor="ctr"/>
          <a:lstStyle>
            <a:lvl1pPr marL="0" indent="0">
              <a:buNone/>
              <a:defRPr b="1">
                <a:solidFill>
                  <a:srgbClr val="F3741D"/>
                </a:solidFill>
              </a:defRPr>
            </a:lvl1pPr>
            <a:lvl2pPr marL="360000" indent="-360000">
              <a:spcBef>
                <a:spcPts val="900"/>
              </a:spcBef>
              <a:defRPr/>
            </a:lvl2pPr>
          </a:lstStyle>
          <a:p>
            <a:pPr lvl="0"/>
            <a:r>
              <a:rPr lang="en-US" smtClean="0"/>
              <a:t>Click to edit Master text styles</a:t>
            </a:r>
          </a:p>
        </p:txBody>
      </p:sp>
      <p:sp>
        <p:nvSpPr>
          <p:cNvPr id="16" name="Textplatzhalter 13"/>
          <p:cNvSpPr>
            <a:spLocks noGrp="1"/>
          </p:cNvSpPr>
          <p:nvPr>
            <p:ph type="body" sz="quarter" idx="17"/>
          </p:nvPr>
        </p:nvSpPr>
        <p:spPr>
          <a:xfrm>
            <a:off x="432000" y="3105112"/>
            <a:ext cx="4428000" cy="1332000"/>
          </a:xfrm>
          <a:prstGeom prst="rect">
            <a:avLst/>
          </a:prstGeom>
        </p:spPr>
        <p:txBody>
          <a:bodyPr/>
          <a:lstStyle>
            <a:lvl1pPr marL="0" indent="0">
              <a:buNone/>
              <a:defRPr/>
            </a:lvl1pPr>
          </a:lstStyle>
          <a:p>
            <a:pPr lvl="0"/>
            <a:r>
              <a:rPr lang="en-US" smtClean="0"/>
              <a:t>Click to edit Master text styles</a:t>
            </a:r>
          </a:p>
        </p:txBody>
      </p:sp>
      <p:sp>
        <p:nvSpPr>
          <p:cNvPr id="17" name="Textplatzhalter 12"/>
          <p:cNvSpPr>
            <a:spLocks noGrp="1"/>
          </p:cNvSpPr>
          <p:nvPr>
            <p:ph type="body" sz="quarter" idx="18"/>
          </p:nvPr>
        </p:nvSpPr>
        <p:spPr>
          <a:xfrm>
            <a:off x="432000" y="4617280"/>
            <a:ext cx="4428000" cy="288000"/>
          </a:xfrm>
          <a:prstGeom prst="rect">
            <a:avLst/>
          </a:prstGeom>
        </p:spPr>
        <p:txBody>
          <a:bodyPr wrap="none" anchor="ctr"/>
          <a:lstStyle>
            <a:lvl1pPr marL="0" indent="0">
              <a:buNone/>
              <a:defRPr b="1">
                <a:solidFill>
                  <a:srgbClr val="F3741D"/>
                </a:solidFill>
              </a:defRPr>
            </a:lvl1pPr>
            <a:lvl2pPr marL="360000" indent="-360000">
              <a:spcBef>
                <a:spcPts val="900"/>
              </a:spcBef>
              <a:defRPr/>
            </a:lvl2pPr>
          </a:lstStyle>
          <a:p>
            <a:pPr lvl="0"/>
            <a:r>
              <a:rPr lang="en-US" smtClean="0"/>
              <a:t>Click to edit Master text styles</a:t>
            </a:r>
          </a:p>
        </p:txBody>
      </p:sp>
      <p:sp>
        <p:nvSpPr>
          <p:cNvPr id="18" name="Textplatzhalter 13"/>
          <p:cNvSpPr>
            <a:spLocks noGrp="1"/>
          </p:cNvSpPr>
          <p:nvPr>
            <p:ph type="body" sz="quarter" idx="19"/>
          </p:nvPr>
        </p:nvSpPr>
        <p:spPr>
          <a:xfrm>
            <a:off x="432000" y="4905312"/>
            <a:ext cx="4428000" cy="1332000"/>
          </a:xfrm>
          <a:prstGeom prst="rect">
            <a:avLst/>
          </a:prstGeom>
        </p:spPr>
        <p:txBody>
          <a:bodyPr/>
          <a:lstStyle>
            <a:lvl1pPr marL="0" indent="0">
              <a:buNone/>
              <a:defRPr/>
            </a:lvl1pPr>
          </a:lstStyle>
          <a:p>
            <a:pPr lvl="0"/>
            <a:r>
              <a:rPr lang="en-US" smtClean="0"/>
              <a:t>Click to edit Master text styles</a:t>
            </a:r>
          </a:p>
        </p:txBody>
      </p:sp>
      <p:sp>
        <p:nvSpPr>
          <p:cNvPr id="11" name="Datumsplatzhalter 18"/>
          <p:cNvSpPr>
            <a:spLocks noGrp="1"/>
          </p:cNvSpPr>
          <p:nvPr>
            <p:ph type="dt" sz="half" idx="20"/>
          </p:nvPr>
        </p:nvSpPr>
        <p:spPr/>
        <p:txBody>
          <a:bodyPr/>
          <a:lstStyle>
            <a:lvl1pPr>
              <a:defRPr/>
            </a:lvl1pPr>
          </a:lstStyle>
          <a:p>
            <a:pPr>
              <a:defRPr/>
            </a:pPr>
            <a:r>
              <a:rPr lang="de-DE"/>
              <a:t>| 	</a:t>
            </a:r>
            <a:fld id="{490F6D26-42FE-4D04-9BFE-EFF788FEAB4A}" type="datetime1">
              <a:rPr lang="en-US" smtClean="0"/>
              <a:t>20.07.18</a:t>
            </a:fld>
            <a:r>
              <a:rPr lang="de-DE"/>
              <a:t>	 |</a:t>
            </a:r>
          </a:p>
        </p:txBody>
      </p:sp>
      <p:sp>
        <p:nvSpPr>
          <p:cNvPr id="12" name="Foliennummernplatzhalter 19"/>
          <p:cNvSpPr>
            <a:spLocks noGrp="1"/>
          </p:cNvSpPr>
          <p:nvPr>
            <p:ph type="sldNum" sz="quarter" idx="21"/>
          </p:nvPr>
        </p:nvSpPr>
        <p:spPr/>
        <p:txBody>
          <a:bodyPr/>
          <a:lstStyle>
            <a:lvl1pPr>
              <a:defRPr/>
            </a:lvl1pPr>
          </a:lstStyle>
          <a:p>
            <a:pPr>
              <a:defRPr/>
            </a:pPr>
            <a:fld id="{30379AD5-E28B-4C61-86B2-1D93D0F64274}" type="slidenum">
              <a:rPr lang="de-DE"/>
              <a:pPr>
                <a:defRPr/>
              </a:pPr>
              <a:t>‹#›</a:t>
            </a:fld>
            <a:endParaRPr lang="de-DE"/>
          </a:p>
        </p:txBody>
      </p:sp>
      <p:sp>
        <p:nvSpPr>
          <p:cNvPr id="19" name="Fußzeilenplatzhalter 20"/>
          <p:cNvSpPr>
            <a:spLocks noGrp="1"/>
          </p:cNvSpPr>
          <p:nvPr>
            <p:ph type="ftr" sz="quarter" idx="22"/>
          </p:nvPr>
        </p:nvSpPr>
        <p:spPr/>
        <p:txBody>
          <a:bodyPr/>
          <a:lstStyle>
            <a:lvl1pPr>
              <a:defRPr/>
            </a:lvl1pPr>
          </a:lstStyle>
          <a:p>
            <a:pPr>
              <a:defRPr/>
            </a:pPr>
            <a:r>
              <a:rPr lang="de-DE"/>
              <a:t>Presentation Title</a:t>
            </a:r>
          </a:p>
        </p:txBody>
      </p:sp>
    </p:spTree>
    <p:extLst>
      <p:ext uri="{BB962C8B-B14F-4D97-AF65-F5344CB8AC3E}">
        <p14:creationId xmlns:p14="http://schemas.microsoft.com/office/powerpoint/2010/main" val="39474240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7" name="Textfeld 21"/>
          <p:cNvSpPr txBox="1">
            <a:spLocks noChangeArrowheads="1"/>
          </p:cNvSpPr>
          <p:nvPr userDrawn="1"/>
        </p:nvSpPr>
        <p:spPr bwMode="auto">
          <a:xfrm>
            <a:off x="468313" y="1008063"/>
            <a:ext cx="395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de-DE" altLang="en-US" b="1">
                <a:solidFill>
                  <a:srgbClr val="EBB700"/>
                </a:solidFill>
              </a:rPr>
              <a:t>S –</a:t>
            </a:r>
          </a:p>
        </p:txBody>
      </p:sp>
      <p:sp>
        <p:nvSpPr>
          <p:cNvPr id="8" name="Textfeld 22"/>
          <p:cNvSpPr txBox="1">
            <a:spLocks noChangeArrowheads="1"/>
          </p:cNvSpPr>
          <p:nvPr userDrawn="1"/>
        </p:nvSpPr>
        <p:spPr bwMode="auto">
          <a:xfrm>
            <a:off x="4760913" y="1008063"/>
            <a:ext cx="468312"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de-DE" altLang="en-US" b="1">
                <a:solidFill>
                  <a:schemeClr val="accent2"/>
                </a:solidFill>
              </a:rPr>
              <a:t>W –</a:t>
            </a:r>
          </a:p>
        </p:txBody>
      </p:sp>
      <p:sp>
        <p:nvSpPr>
          <p:cNvPr id="9" name="Textfeld 23"/>
          <p:cNvSpPr txBox="1">
            <a:spLocks noChangeArrowheads="1"/>
          </p:cNvSpPr>
          <p:nvPr userDrawn="1"/>
        </p:nvSpPr>
        <p:spPr bwMode="auto">
          <a:xfrm>
            <a:off x="882650" y="1008063"/>
            <a:ext cx="3635375"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de-DE" altLang="en-US" b="1">
                <a:solidFill>
                  <a:schemeClr val="tx2"/>
                </a:solidFill>
              </a:rPr>
              <a:t>Strength</a:t>
            </a:r>
          </a:p>
        </p:txBody>
      </p:sp>
      <p:sp>
        <p:nvSpPr>
          <p:cNvPr id="10" name="Textfeld 24"/>
          <p:cNvSpPr txBox="1">
            <a:spLocks noChangeArrowheads="1"/>
          </p:cNvSpPr>
          <p:nvPr userDrawn="1"/>
        </p:nvSpPr>
        <p:spPr bwMode="auto">
          <a:xfrm>
            <a:off x="5229225" y="1008063"/>
            <a:ext cx="3581400"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de-DE" altLang="en-US" b="1">
                <a:solidFill>
                  <a:schemeClr val="tx2"/>
                </a:solidFill>
              </a:rPr>
              <a:t>Weaknesses</a:t>
            </a:r>
          </a:p>
        </p:txBody>
      </p:sp>
      <p:sp>
        <p:nvSpPr>
          <p:cNvPr id="11" name="Textfeld 25"/>
          <p:cNvSpPr txBox="1"/>
          <p:nvPr userDrawn="1"/>
        </p:nvSpPr>
        <p:spPr>
          <a:xfrm>
            <a:off x="431800" y="269875"/>
            <a:ext cx="8243888" cy="323850"/>
          </a:xfrm>
          <a:prstGeom prst="rect">
            <a:avLst/>
          </a:prstGeom>
          <a:noFill/>
        </p:spPr>
        <p:txBody>
          <a:bodyPr wrap="none" lIns="36000" tIns="36000" rIns="36000" bIns="36000" anchor="ctr"/>
          <a:lstStyle/>
          <a:p>
            <a:pPr fontAlgn="auto">
              <a:spcBef>
                <a:spcPts val="0"/>
              </a:spcBef>
              <a:spcAft>
                <a:spcPts val="0"/>
              </a:spcAft>
              <a:defRPr/>
            </a:pPr>
            <a:r>
              <a:rPr lang="de-DE" b="1" cap="all">
                <a:latin typeface="+mj-lt"/>
                <a:ea typeface="+mj-ea"/>
                <a:cs typeface="+mj-cs"/>
              </a:rPr>
              <a:t>SWOT</a:t>
            </a:r>
          </a:p>
        </p:txBody>
      </p:sp>
      <p:sp>
        <p:nvSpPr>
          <p:cNvPr id="12" name="Textfeld 26"/>
          <p:cNvSpPr txBox="1">
            <a:spLocks noChangeArrowheads="1"/>
          </p:cNvSpPr>
          <p:nvPr userDrawn="1"/>
        </p:nvSpPr>
        <p:spPr bwMode="auto">
          <a:xfrm>
            <a:off x="468313" y="3743325"/>
            <a:ext cx="35877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de-DE" altLang="en-US" sz="1600" b="1">
                <a:solidFill>
                  <a:srgbClr val="427730"/>
                </a:solidFill>
              </a:rPr>
              <a:t>O –</a:t>
            </a:r>
          </a:p>
        </p:txBody>
      </p:sp>
      <p:sp>
        <p:nvSpPr>
          <p:cNvPr id="13" name="Textfeld 30"/>
          <p:cNvSpPr txBox="1">
            <a:spLocks noChangeArrowheads="1"/>
          </p:cNvSpPr>
          <p:nvPr userDrawn="1"/>
        </p:nvSpPr>
        <p:spPr bwMode="auto">
          <a:xfrm>
            <a:off x="846138" y="3743325"/>
            <a:ext cx="3636962"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de-DE" altLang="en-US" sz="1600" b="1">
                <a:solidFill>
                  <a:srgbClr val="58595B"/>
                </a:solidFill>
                <a:latin typeface="Arial-BoldMT"/>
              </a:rPr>
              <a:t>Opportunities</a:t>
            </a:r>
            <a:endParaRPr lang="de-DE" altLang="en-US" sz="1600"/>
          </a:p>
        </p:txBody>
      </p:sp>
      <p:sp>
        <p:nvSpPr>
          <p:cNvPr id="14" name="Textfeld 31"/>
          <p:cNvSpPr txBox="1">
            <a:spLocks noChangeArrowheads="1"/>
          </p:cNvSpPr>
          <p:nvPr userDrawn="1"/>
        </p:nvSpPr>
        <p:spPr bwMode="auto">
          <a:xfrm>
            <a:off x="4759325" y="3743325"/>
            <a:ext cx="32385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de-DE" altLang="en-US" sz="1600" b="1">
                <a:solidFill>
                  <a:srgbClr val="AA9C8F"/>
                </a:solidFill>
              </a:rPr>
              <a:t>T –</a:t>
            </a:r>
          </a:p>
        </p:txBody>
      </p:sp>
      <p:sp>
        <p:nvSpPr>
          <p:cNvPr id="15" name="Textfeld 32"/>
          <p:cNvSpPr txBox="1">
            <a:spLocks noChangeArrowheads="1"/>
          </p:cNvSpPr>
          <p:nvPr userDrawn="1"/>
        </p:nvSpPr>
        <p:spPr bwMode="auto">
          <a:xfrm>
            <a:off x="5102225" y="3743325"/>
            <a:ext cx="370840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de-DE" altLang="en-US" sz="1600" b="1">
                <a:solidFill>
                  <a:srgbClr val="58595B"/>
                </a:solidFill>
                <a:latin typeface="Arial-BoldMT"/>
              </a:rPr>
              <a:t>Threats</a:t>
            </a:r>
            <a:endParaRPr lang="de-DE" altLang="en-US" sz="1600"/>
          </a:p>
        </p:txBody>
      </p:sp>
      <p:sp>
        <p:nvSpPr>
          <p:cNvPr id="6" name="Textplatzhalter 3"/>
          <p:cNvSpPr>
            <a:spLocks noGrp="1"/>
          </p:cNvSpPr>
          <p:nvPr>
            <p:ph type="body" sz="half" idx="2"/>
          </p:nvPr>
        </p:nvSpPr>
        <p:spPr>
          <a:xfrm>
            <a:off x="432000" y="594000"/>
            <a:ext cx="8388000" cy="324000"/>
          </a:xfrm>
          <a:prstGeom prst="rect">
            <a:avLst/>
          </a:prstGeom>
        </p:spPr>
        <p:txBody>
          <a:bodyPr wrap="none" tIns="0" bIns="0" anchor="ct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8" name="Textplatzhalter 17"/>
          <p:cNvSpPr>
            <a:spLocks noGrp="1"/>
          </p:cNvSpPr>
          <p:nvPr>
            <p:ph type="body" sz="quarter" idx="21"/>
          </p:nvPr>
        </p:nvSpPr>
        <p:spPr>
          <a:xfrm>
            <a:off x="468000" y="1332000"/>
            <a:ext cx="4050000" cy="2160000"/>
          </a:xfrm>
          <a:prstGeom prst="rect">
            <a:avLst/>
          </a:prstGeom>
          <a:solidFill>
            <a:schemeClr val="accent4">
              <a:lumMod val="20000"/>
              <a:lumOff val="80000"/>
            </a:schemeClr>
          </a:solidFill>
        </p:spPr>
        <p:txBody>
          <a:bodyPr lIns="72000" tIns="72000" rIns="72000" bIns="72000"/>
          <a:lstStyle>
            <a:lvl1pPr marL="216000" indent="-216000">
              <a:buClr>
                <a:schemeClr val="accent4"/>
              </a:buClr>
              <a:buSzPct val="90000"/>
              <a:buFont typeface="Wingdings" pitchFamily="2" charset="2"/>
              <a:buChar char="§"/>
              <a:defRPr sz="1400"/>
            </a:lvl1pPr>
            <a:lvl2pPr marL="216000" indent="-216000">
              <a:spcBef>
                <a:spcPts val="0"/>
              </a:spcBef>
              <a:buClr>
                <a:schemeClr val="accent4"/>
              </a:buClr>
              <a:buSzPct val="90000"/>
              <a:defRPr sz="1400"/>
            </a:lvl2pPr>
            <a:lvl3pPr>
              <a:defRPr sz="1400"/>
            </a:lvl3pPr>
            <a:lvl4pPr>
              <a:defRPr sz="1400"/>
            </a:lvl4pPr>
            <a:lvl5pPr>
              <a:defRPr sz="1400"/>
            </a:lvl5pPr>
          </a:lstStyle>
          <a:p>
            <a:pPr lvl="0"/>
            <a:r>
              <a:rPr lang="en-US" smtClean="0"/>
              <a:t>Click to edit Master text styles</a:t>
            </a:r>
          </a:p>
        </p:txBody>
      </p:sp>
      <p:sp>
        <p:nvSpPr>
          <p:cNvPr id="19" name="Textplatzhalter 17"/>
          <p:cNvSpPr>
            <a:spLocks noGrp="1"/>
          </p:cNvSpPr>
          <p:nvPr>
            <p:ph type="body" sz="quarter" idx="22"/>
          </p:nvPr>
        </p:nvSpPr>
        <p:spPr>
          <a:xfrm>
            <a:off x="4759905" y="1332000"/>
            <a:ext cx="4050000" cy="2160000"/>
          </a:xfrm>
          <a:prstGeom prst="rect">
            <a:avLst/>
          </a:prstGeom>
          <a:solidFill>
            <a:schemeClr val="accent2">
              <a:lumMod val="20000"/>
              <a:lumOff val="80000"/>
            </a:schemeClr>
          </a:solidFill>
        </p:spPr>
        <p:txBody>
          <a:bodyPr lIns="72000" tIns="72000" rIns="72000" bIns="72000"/>
          <a:lstStyle>
            <a:lvl1pPr marL="216000" indent="-216000">
              <a:buClr>
                <a:schemeClr val="accent2"/>
              </a:buClr>
              <a:buSzPct val="90000"/>
              <a:buFont typeface="Wingdings" pitchFamily="2" charset="2"/>
              <a:buChar char="§"/>
              <a:defRPr sz="1400"/>
            </a:lvl1pPr>
            <a:lvl2pPr marL="216000" indent="-216000">
              <a:spcBef>
                <a:spcPts val="0"/>
              </a:spcBef>
              <a:buClr>
                <a:schemeClr val="accent2"/>
              </a:buClr>
              <a:buSzPct val="90000"/>
              <a:defRPr lang="de-DE" sz="1400" kern="1200" smtClean="0">
                <a:solidFill>
                  <a:srgbClr val="585858"/>
                </a:solidFill>
                <a:latin typeface="+mn-lt"/>
                <a:ea typeface="+mn-ea"/>
                <a:cs typeface="Arial" pitchFamily="34" charset="0"/>
              </a:defRPr>
            </a:lvl2pPr>
            <a:lvl3pPr>
              <a:defRPr sz="1400"/>
            </a:lvl3pPr>
            <a:lvl4pPr>
              <a:defRPr sz="1400"/>
            </a:lvl4pPr>
            <a:lvl5pPr>
              <a:defRPr sz="1400"/>
            </a:lvl5pPr>
          </a:lstStyle>
          <a:p>
            <a:pPr lvl="0"/>
            <a:r>
              <a:rPr lang="en-US" smtClean="0"/>
              <a:t>Click to edit Master text styles</a:t>
            </a:r>
          </a:p>
        </p:txBody>
      </p:sp>
      <p:sp>
        <p:nvSpPr>
          <p:cNvPr id="20" name="Textplatzhalter 17"/>
          <p:cNvSpPr>
            <a:spLocks noGrp="1"/>
          </p:cNvSpPr>
          <p:nvPr>
            <p:ph type="body" sz="quarter" idx="23"/>
          </p:nvPr>
        </p:nvSpPr>
        <p:spPr>
          <a:xfrm>
            <a:off x="468000" y="4068000"/>
            <a:ext cx="4050000" cy="2160000"/>
          </a:xfrm>
          <a:prstGeom prst="rect">
            <a:avLst/>
          </a:prstGeom>
          <a:solidFill>
            <a:schemeClr val="accent3">
              <a:lumMod val="20000"/>
              <a:lumOff val="80000"/>
            </a:schemeClr>
          </a:solidFill>
        </p:spPr>
        <p:txBody>
          <a:bodyPr lIns="72000" tIns="72000" rIns="72000" bIns="72000"/>
          <a:lstStyle>
            <a:lvl1pPr marL="216000" indent="-216000">
              <a:buClr>
                <a:schemeClr val="accent3"/>
              </a:buClr>
              <a:buSzPct val="90000"/>
              <a:buFont typeface="Wingdings" pitchFamily="2" charset="2"/>
              <a:buChar char="§"/>
              <a:defRPr sz="1400"/>
            </a:lvl1pPr>
            <a:lvl2pPr marL="216000" indent="-216000">
              <a:spcBef>
                <a:spcPts val="0"/>
              </a:spcBef>
              <a:buClr>
                <a:schemeClr val="accent3"/>
              </a:buClr>
              <a:buSzPct val="90000"/>
              <a:defRPr sz="1400"/>
            </a:lvl2pPr>
            <a:lvl3pPr>
              <a:defRPr sz="1400"/>
            </a:lvl3pPr>
            <a:lvl4pPr>
              <a:defRPr sz="1400"/>
            </a:lvl4pPr>
            <a:lvl5pPr>
              <a:defRPr sz="1400"/>
            </a:lvl5pPr>
          </a:lstStyle>
          <a:p>
            <a:pPr lvl="0"/>
            <a:r>
              <a:rPr lang="en-US" smtClean="0"/>
              <a:t>Click to edit Master text styles</a:t>
            </a:r>
          </a:p>
        </p:txBody>
      </p:sp>
      <p:sp>
        <p:nvSpPr>
          <p:cNvPr id="21" name="Textplatzhalter 17"/>
          <p:cNvSpPr>
            <a:spLocks noGrp="1"/>
          </p:cNvSpPr>
          <p:nvPr>
            <p:ph type="body" sz="quarter" idx="24"/>
          </p:nvPr>
        </p:nvSpPr>
        <p:spPr>
          <a:xfrm>
            <a:off x="4760947" y="4068000"/>
            <a:ext cx="4050000" cy="2160000"/>
          </a:xfrm>
          <a:prstGeom prst="rect">
            <a:avLst/>
          </a:prstGeom>
          <a:solidFill>
            <a:schemeClr val="accent5">
              <a:lumMod val="20000"/>
              <a:lumOff val="80000"/>
            </a:schemeClr>
          </a:solidFill>
        </p:spPr>
        <p:txBody>
          <a:bodyPr lIns="72000" tIns="72000" rIns="72000" bIns="72000"/>
          <a:lstStyle>
            <a:lvl1pPr marL="216000" indent="-216000">
              <a:buClr>
                <a:schemeClr val="accent5"/>
              </a:buClr>
              <a:buSzPct val="90000"/>
              <a:buFont typeface="Wingdings" pitchFamily="2" charset="2"/>
              <a:buChar char="§"/>
              <a:defRPr sz="1400"/>
            </a:lvl1pPr>
            <a:lvl2pPr marL="216000" indent="-216000">
              <a:spcBef>
                <a:spcPts val="0"/>
              </a:spcBef>
              <a:buClr>
                <a:schemeClr val="accent5"/>
              </a:buClr>
              <a:buSzPct val="90000"/>
              <a:defRPr sz="1400"/>
            </a:lvl2pPr>
            <a:lvl3pPr>
              <a:defRPr sz="1400"/>
            </a:lvl3pPr>
            <a:lvl4pPr>
              <a:defRPr sz="1400"/>
            </a:lvl4pPr>
            <a:lvl5pPr>
              <a:defRPr sz="1400"/>
            </a:lvl5pPr>
          </a:lstStyle>
          <a:p>
            <a:pPr lvl="0"/>
            <a:r>
              <a:rPr lang="en-US" smtClean="0"/>
              <a:t>Click to edit Master text styles</a:t>
            </a:r>
          </a:p>
        </p:txBody>
      </p:sp>
      <p:sp>
        <p:nvSpPr>
          <p:cNvPr id="16" name="Datumsplatzhalter 27"/>
          <p:cNvSpPr>
            <a:spLocks noGrp="1"/>
          </p:cNvSpPr>
          <p:nvPr>
            <p:ph type="dt" sz="half" idx="25"/>
          </p:nvPr>
        </p:nvSpPr>
        <p:spPr/>
        <p:txBody>
          <a:bodyPr/>
          <a:lstStyle>
            <a:lvl1pPr>
              <a:defRPr/>
            </a:lvl1pPr>
          </a:lstStyle>
          <a:p>
            <a:pPr>
              <a:defRPr/>
            </a:pPr>
            <a:r>
              <a:rPr lang="de-DE"/>
              <a:t>| 	</a:t>
            </a:r>
            <a:fld id="{C10D0DD1-65CA-4996-88D2-04EF7227227B}" type="datetime1">
              <a:rPr lang="en-US" smtClean="0"/>
              <a:t>20.07.18</a:t>
            </a:fld>
            <a:r>
              <a:rPr lang="de-DE"/>
              <a:t>	 |</a:t>
            </a:r>
          </a:p>
        </p:txBody>
      </p:sp>
      <p:sp>
        <p:nvSpPr>
          <p:cNvPr id="17" name="Foliennummernplatzhalter 28"/>
          <p:cNvSpPr>
            <a:spLocks noGrp="1"/>
          </p:cNvSpPr>
          <p:nvPr>
            <p:ph type="sldNum" sz="quarter" idx="26"/>
          </p:nvPr>
        </p:nvSpPr>
        <p:spPr/>
        <p:txBody>
          <a:bodyPr/>
          <a:lstStyle>
            <a:lvl1pPr>
              <a:defRPr/>
            </a:lvl1pPr>
          </a:lstStyle>
          <a:p>
            <a:pPr>
              <a:defRPr/>
            </a:pPr>
            <a:fld id="{B17412C8-8273-4B47-B3D3-8393DE63CE77}" type="slidenum">
              <a:rPr lang="de-DE"/>
              <a:pPr>
                <a:defRPr/>
              </a:pPr>
              <a:t>‹#›</a:t>
            </a:fld>
            <a:endParaRPr lang="de-DE"/>
          </a:p>
        </p:txBody>
      </p:sp>
      <p:sp>
        <p:nvSpPr>
          <p:cNvPr id="22" name="Fußzeilenplatzhalter 29"/>
          <p:cNvSpPr>
            <a:spLocks noGrp="1"/>
          </p:cNvSpPr>
          <p:nvPr>
            <p:ph type="ftr" sz="quarter" idx="27"/>
          </p:nvPr>
        </p:nvSpPr>
        <p:spPr/>
        <p:txBody>
          <a:bodyPr/>
          <a:lstStyle>
            <a:lvl1pPr>
              <a:defRPr/>
            </a:lvl1pPr>
          </a:lstStyle>
          <a:p>
            <a:pPr>
              <a:defRPr/>
            </a:pPr>
            <a:r>
              <a:rPr lang="de-DE"/>
              <a:t>Presentation Title</a:t>
            </a:r>
          </a:p>
        </p:txBody>
      </p:sp>
    </p:spTree>
    <p:extLst>
      <p:ext uri="{BB962C8B-B14F-4D97-AF65-F5344CB8AC3E}">
        <p14:creationId xmlns:p14="http://schemas.microsoft.com/office/powerpoint/2010/main" val="42422710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1800" y="1008063"/>
            <a:ext cx="8388350"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feld 11"/>
          <p:cNvSpPr txBox="1"/>
          <p:nvPr userDrawn="1"/>
        </p:nvSpPr>
        <p:spPr>
          <a:xfrm>
            <a:off x="431800" y="269875"/>
            <a:ext cx="8243888" cy="323850"/>
          </a:xfrm>
          <a:prstGeom prst="rect">
            <a:avLst/>
          </a:prstGeom>
          <a:noFill/>
        </p:spPr>
        <p:txBody>
          <a:bodyPr wrap="none" lIns="36000" tIns="36000" rIns="36000" bIns="36000" anchor="ctr"/>
          <a:lstStyle/>
          <a:p>
            <a:pPr fontAlgn="auto">
              <a:spcBef>
                <a:spcPts val="0"/>
              </a:spcBef>
              <a:spcAft>
                <a:spcPts val="0"/>
              </a:spcAft>
              <a:defRPr/>
            </a:pPr>
            <a:r>
              <a:rPr lang="de-DE" b="1" cap="all">
                <a:latin typeface="+mj-lt"/>
                <a:ea typeface="+mj-ea"/>
                <a:cs typeface="+mj-cs"/>
              </a:rPr>
              <a:t>Questions</a:t>
            </a:r>
          </a:p>
        </p:txBody>
      </p:sp>
      <p:sp>
        <p:nvSpPr>
          <p:cNvPr id="4" name="Textplatzhalter 3"/>
          <p:cNvSpPr>
            <a:spLocks noGrp="1"/>
          </p:cNvSpPr>
          <p:nvPr>
            <p:ph type="body" sz="half" idx="2"/>
          </p:nvPr>
        </p:nvSpPr>
        <p:spPr>
          <a:xfrm>
            <a:off x="432000" y="594000"/>
            <a:ext cx="8388000" cy="324000"/>
          </a:xfrm>
          <a:prstGeom prst="rect">
            <a:avLst/>
          </a:prstGeom>
        </p:spPr>
        <p:txBody>
          <a:bodyPr wrap="none" tIns="0" bIns="0" anchor="ct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umsplatzhalter 8"/>
          <p:cNvSpPr>
            <a:spLocks noGrp="1"/>
          </p:cNvSpPr>
          <p:nvPr>
            <p:ph type="dt" sz="half" idx="10"/>
          </p:nvPr>
        </p:nvSpPr>
        <p:spPr/>
        <p:txBody>
          <a:bodyPr/>
          <a:lstStyle>
            <a:lvl1pPr>
              <a:defRPr/>
            </a:lvl1pPr>
          </a:lstStyle>
          <a:p>
            <a:pPr>
              <a:defRPr/>
            </a:pPr>
            <a:r>
              <a:rPr lang="de-DE"/>
              <a:t>| 	</a:t>
            </a:r>
            <a:fld id="{B26924BA-A1F1-4574-A13E-3B867E5249D6}" type="datetime1">
              <a:rPr lang="en-US" smtClean="0"/>
              <a:t>20.07.18</a:t>
            </a:fld>
            <a:r>
              <a:rPr lang="de-DE"/>
              <a:t>	 |</a:t>
            </a:r>
          </a:p>
        </p:txBody>
      </p:sp>
      <p:sp>
        <p:nvSpPr>
          <p:cNvPr id="7" name="Foliennummernplatzhalter 9"/>
          <p:cNvSpPr>
            <a:spLocks noGrp="1"/>
          </p:cNvSpPr>
          <p:nvPr>
            <p:ph type="sldNum" sz="quarter" idx="11"/>
          </p:nvPr>
        </p:nvSpPr>
        <p:spPr/>
        <p:txBody>
          <a:bodyPr/>
          <a:lstStyle>
            <a:lvl1pPr>
              <a:defRPr/>
            </a:lvl1pPr>
          </a:lstStyle>
          <a:p>
            <a:pPr>
              <a:defRPr/>
            </a:pPr>
            <a:fld id="{2C42EE2D-765A-4D76-9C3A-55DBB39CCF5D}" type="slidenum">
              <a:rPr lang="de-DE"/>
              <a:pPr>
                <a:defRPr/>
              </a:pPr>
              <a:t>‹#›</a:t>
            </a:fld>
            <a:endParaRPr lang="de-DE"/>
          </a:p>
        </p:txBody>
      </p:sp>
      <p:sp>
        <p:nvSpPr>
          <p:cNvPr id="8" name="Fußzeilenplatzhalter 10"/>
          <p:cNvSpPr>
            <a:spLocks noGrp="1"/>
          </p:cNvSpPr>
          <p:nvPr>
            <p:ph type="ftr" sz="quarter" idx="12"/>
          </p:nvPr>
        </p:nvSpPr>
        <p:spPr/>
        <p:txBody>
          <a:bodyPr/>
          <a:lstStyle>
            <a:lvl1pPr>
              <a:defRPr/>
            </a:lvl1pPr>
          </a:lstStyle>
          <a:p>
            <a:pPr>
              <a:defRPr/>
            </a:pPr>
            <a:r>
              <a:rPr lang="de-DE"/>
              <a:t>Presentation Title</a:t>
            </a:r>
          </a:p>
        </p:txBody>
      </p:sp>
    </p:spTree>
    <p:extLst>
      <p:ext uri="{BB962C8B-B14F-4D97-AF65-F5344CB8AC3E}">
        <p14:creationId xmlns:p14="http://schemas.microsoft.com/office/powerpoint/2010/main" val="4167021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ke away">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8313" y="1008063"/>
            <a:ext cx="8388350"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lvl1pPr>
              <a:defRPr/>
            </a:lvl1pPr>
          </a:lstStyle>
          <a:p>
            <a:r>
              <a:rPr lang="en-US" smtClean="0"/>
              <a:t>Click to edit Master title style</a:t>
            </a:r>
            <a:endParaRPr lang="de-DE"/>
          </a:p>
        </p:txBody>
      </p:sp>
      <p:sp>
        <p:nvSpPr>
          <p:cNvPr id="9" name="Textplatzhalter 3"/>
          <p:cNvSpPr>
            <a:spLocks noGrp="1"/>
          </p:cNvSpPr>
          <p:nvPr>
            <p:ph type="body" sz="half" idx="2"/>
          </p:nvPr>
        </p:nvSpPr>
        <p:spPr>
          <a:xfrm>
            <a:off x="432000" y="594000"/>
            <a:ext cx="8388000" cy="324000"/>
          </a:xfrm>
          <a:prstGeom prst="rect">
            <a:avLst/>
          </a:prstGeom>
        </p:spPr>
        <p:txBody>
          <a:bodyPr wrap="none" tIns="0" bIns="0" anchor="ct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platzhalter 10"/>
          <p:cNvSpPr>
            <a:spLocks noGrp="1"/>
          </p:cNvSpPr>
          <p:nvPr>
            <p:ph type="body" sz="quarter" idx="13"/>
          </p:nvPr>
        </p:nvSpPr>
        <p:spPr>
          <a:xfrm>
            <a:off x="1115616" y="1296000"/>
            <a:ext cx="7272808" cy="4392488"/>
          </a:xfrm>
          <a:prstGeom prst="rect">
            <a:avLst/>
          </a:prstGeom>
        </p:spPr>
        <p:txBody>
          <a:bodyPr/>
          <a:lstStyle>
            <a:lvl1pPr marL="324000" indent="-324000">
              <a:spcBef>
                <a:spcPts val="1500"/>
              </a:spcBef>
              <a:buFont typeface="Arial" pitchFamily="34" charset="0"/>
              <a:buChar char="■"/>
              <a:defRPr/>
            </a:lvl1pPr>
          </a:lstStyle>
          <a:p>
            <a:pPr lvl="0"/>
            <a:r>
              <a:rPr lang="en-US" smtClean="0"/>
              <a:t>Click to edit Master text styles</a:t>
            </a:r>
          </a:p>
        </p:txBody>
      </p:sp>
      <p:sp>
        <p:nvSpPr>
          <p:cNvPr id="6" name="Datumsplatzhalter 13"/>
          <p:cNvSpPr>
            <a:spLocks noGrp="1"/>
          </p:cNvSpPr>
          <p:nvPr>
            <p:ph type="dt" sz="half" idx="14"/>
          </p:nvPr>
        </p:nvSpPr>
        <p:spPr/>
        <p:txBody>
          <a:bodyPr/>
          <a:lstStyle>
            <a:lvl1pPr>
              <a:defRPr/>
            </a:lvl1pPr>
          </a:lstStyle>
          <a:p>
            <a:pPr>
              <a:defRPr/>
            </a:pPr>
            <a:r>
              <a:rPr lang="de-DE"/>
              <a:t>| 	</a:t>
            </a:r>
            <a:fld id="{DCF4DD9A-D5E8-498D-BFF9-4B0593E30CA7}" type="datetime1">
              <a:rPr lang="en-US" smtClean="0"/>
              <a:t>20.07.18</a:t>
            </a:fld>
            <a:r>
              <a:rPr lang="de-DE"/>
              <a:t>	 |</a:t>
            </a:r>
          </a:p>
        </p:txBody>
      </p:sp>
      <p:sp>
        <p:nvSpPr>
          <p:cNvPr id="7" name="Foliennummernplatzhalter 14"/>
          <p:cNvSpPr>
            <a:spLocks noGrp="1"/>
          </p:cNvSpPr>
          <p:nvPr>
            <p:ph type="sldNum" sz="quarter" idx="15"/>
          </p:nvPr>
        </p:nvSpPr>
        <p:spPr/>
        <p:txBody>
          <a:bodyPr/>
          <a:lstStyle>
            <a:lvl1pPr>
              <a:defRPr/>
            </a:lvl1pPr>
          </a:lstStyle>
          <a:p>
            <a:pPr>
              <a:defRPr/>
            </a:pPr>
            <a:fld id="{18A43F13-4AC5-4CC1-9EA5-6D31AA3B39B4}" type="slidenum">
              <a:rPr lang="de-DE"/>
              <a:pPr>
                <a:defRPr/>
              </a:pPr>
              <a:t>‹#›</a:t>
            </a:fld>
            <a:endParaRPr lang="de-DE"/>
          </a:p>
        </p:txBody>
      </p:sp>
      <p:sp>
        <p:nvSpPr>
          <p:cNvPr id="8" name="Fußzeilenplatzhalter 15"/>
          <p:cNvSpPr>
            <a:spLocks noGrp="1"/>
          </p:cNvSpPr>
          <p:nvPr>
            <p:ph type="ftr" sz="quarter" idx="16"/>
          </p:nvPr>
        </p:nvSpPr>
        <p:spPr/>
        <p:txBody>
          <a:bodyPr/>
          <a:lstStyle>
            <a:lvl1pPr>
              <a:defRPr/>
            </a:lvl1pPr>
          </a:lstStyle>
          <a:p>
            <a:pPr>
              <a:defRPr/>
            </a:pPr>
            <a:r>
              <a:rPr lang="de-DE"/>
              <a:t>Presentation Title</a:t>
            </a:r>
          </a:p>
        </p:txBody>
      </p:sp>
    </p:spTree>
    <p:extLst>
      <p:ext uri="{BB962C8B-B14F-4D97-AF65-F5344CB8AC3E}">
        <p14:creationId xmlns:p14="http://schemas.microsoft.com/office/powerpoint/2010/main" val="2814129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layout-3">
    <p:spTree>
      <p:nvGrpSpPr>
        <p:cNvPr id="1" name=""/>
        <p:cNvGrpSpPr/>
        <p:nvPr/>
      </p:nvGrpSpPr>
      <p:grpSpPr>
        <a:xfrm>
          <a:off x="0" y="0"/>
          <a:ext cx="0" cy="0"/>
          <a:chOff x="0" y="0"/>
          <a:chExt cx="0" cy="0"/>
        </a:xfrm>
      </p:grpSpPr>
      <p:pic>
        <p:nvPicPr>
          <p:cNvPr id="7" name="Grafik 11" descr="Titelseite.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hteck 8"/>
          <p:cNvSpPr/>
          <p:nvPr userDrawn="1"/>
        </p:nvSpPr>
        <p:spPr>
          <a:xfrm>
            <a:off x="395288" y="115888"/>
            <a:ext cx="8459787" cy="144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grpSp>
        <p:nvGrpSpPr>
          <p:cNvPr id="9" name="Gruppieren 9"/>
          <p:cNvGrpSpPr>
            <a:grpSpLocks/>
          </p:cNvGrpSpPr>
          <p:nvPr userDrawn="1"/>
        </p:nvGrpSpPr>
        <p:grpSpPr bwMode="auto">
          <a:xfrm>
            <a:off x="395288" y="6165850"/>
            <a:ext cx="1655762" cy="431800"/>
            <a:chOff x="395536" y="6165304"/>
            <a:chExt cx="1656184" cy="432048"/>
          </a:xfrm>
        </p:grpSpPr>
        <p:sp>
          <p:nvSpPr>
            <p:cNvPr id="10" name="Rechteck 10"/>
            <p:cNvSpPr/>
            <p:nvPr userDrawn="1"/>
          </p:nvSpPr>
          <p:spPr>
            <a:xfrm>
              <a:off x="395536" y="6165304"/>
              <a:ext cx="1656184"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11" name="Grafik 14" descr="ELCA_C2_rgb_positive_72dpi.png"/>
            <p:cNvPicPr>
              <a:picLocks noChangeAspect="1"/>
            </p:cNvPicPr>
            <p:nvPr userDrawn="1"/>
          </p:nvPicPr>
          <p:blipFill>
            <a:blip r:embed="rId3">
              <a:extLst>
                <a:ext uri="{28A0092B-C50C-407E-A947-70E740481C1C}">
                  <a14:useLocalDpi xmlns:a14="http://schemas.microsoft.com/office/drawing/2010/main" val="0"/>
                </a:ext>
              </a:extLst>
            </a:blip>
            <a:srcRect r="63333" b="-4967"/>
            <a:stretch>
              <a:fillRect/>
            </a:stretch>
          </p:blipFill>
          <p:spPr bwMode="auto">
            <a:xfrm>
              <a:off x="458019" y="6233430"/>
              <a:ext cx="1584176" cy="363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 name="Bildplatzhalter 30"/>
          <p:cNvSpPr>
            <a:spLocks noGrp="1"/>
          </p:cNvSpPr>
          <p:nvPr>
            <p:ph type="pic" sz="quarter" idx="13"/>
          </p:nvPr>
        </p:nvSpPr>
        <p:spPr>
          <a:xfrm>
            <a:off x="7902000" y="6156000"/>
            <a:ext cx="792088" cy="648000"/>
          </a:xfrm>
          <a:prstGeom prst="rect">
            <a:avLst/>
          </a:prstGeom>
        </p:spPr>
        <p:txBody>
          <a:bodyPr wrap="none" lIns="0" tIns="0" rIns="0" bIns="0" rtlCol="0">
            <a:noAutofit/>
          </a:bodyPr>
          <a:lstStyle>
            <a:lvl1pPr marL="0" indent="0">
              <a:buNone/>
              <a:defRPr sz="900">
                <a:solidFill>
                  <a:schemeClr val="tx1"/>
                </a:solidFill>
              </a:defRPr>
            </a:lvl1pPr>
          </a:lstStyle>
          <a:p>
            <a:pPr lvl="0"/>
            <a:r>
              <a:rPr lang="en-US" noProof="0" smtClean="0"/>
              <a:t>Click icon to add picture</a:t>
            </a:r>
            <a:endParaRPr lang="de-DE" noProof="0"/>
          </a:p>
        </p:txBody>
      </p:sp>
      <p:sp>
        <p:nvSpPr>
          <p:cNvPr id="14" name="Titel 13"/>
          <p:cNvSpPr>
            <a:spLocks noGrp="1"/>
          </p:cNvSpPr>
          <p:nvPr>
            <p:ph type="title"/>
          </p:nvPr>
        </p:nvSpPr>
        <p:spPr>
          <a:xfrm>
            <a:off x="755576" y="3554432"/>
            <a:ext cx="3780000" cy="369332"/>
          </a:xfrm>
        </p:spPr>
        <p:txBody>
          <a:bodyPr wrap="square" anchor="b">
            <a:spAutoFit/>
          </a:bodyPr>
          <a:lstStyle>
            <a:lvl1pPr>
              <a:defRPr sz="2400" cap="none" baseline="0">
                <a:latin typeface="Arial" pitchFamily="34" charset="0"/>
                <a:cs typeface="Arial" pitchFamily="34" charset="0"/>
              </a:defRPr>
            </a:lvl1pPr>
          </a:lstStyle>
          <a:p>
            <a:r>
              <a:rPr lang="en-US" smtClean="0"/>
              <a:t>Click to edit Master title style</a:t>
            </a:r>
            <a:endParaRPr lang="de-DE"/>
          </a:p>
        </p:txBody>
      </p:sp>
      <p:sp>
        <p:nvSpPr>
          <p:cNvPr id="16" name="Textplatzhalter 15"/>
          <p:cNvSpPr>
            <a:spLocks noGrp="1"/>
          </p:cNvSpPr>
          <p:nvPr>
            <p:ph type="body" sz="quarter" idx="14"/>
          </p:nvPr>
        </p:nvSpPr>
        <p:spPr>
          <a:xfrm>
            <a:off x="755650" y="3923764"/>
            <a:ext cx="3780000" cy="369332"/>
          </a:xfrm>
          <a:prstGeom prst="rect">
            <a:avLst/>
          </a:prstGeom>
        </p:spPr>
        <p:txBody>
          <a:bodyPr tIns="0" bIns="0">
            <a:spAutoFit/>
          </a:bodyPr>
          <a:lstStyle>
            <a:lvl1pPr marL="0" indent="0">
              <a:spcBef>
                <a:spcPts val="0"/>
              </a:spcBef>
              <a:buNone/>
              <a:defRPr sz="2400">
                <a:solidFill>
                  <a:schemeClr val="tx1"/>
                </a:solidFill>
              </a:defRPr>
            </a:lvl1pPr>
          </a:lstStyle>
          <a:p>
            <a:pPr lvl="0"/>
            <a:r>
              <a:rPr lang="en-US" smtClean="0"/>
              <a:t>Click to edit Master text styles</a:t>
            </a:r>
          </a:p>
        </p:txBody>
      </p:sp>
      <p:sp>
        <p:nvSpPr>
          <p:cNvPr id="13" name="Textplatzhalter 12"/>
          <p:cNvSpPr>
            <a:spLocks noGrp="1"/>
          </p:cNvSpPr>
          <p:nvPr>
            <p:ph type="body" sz="quarter" idx="15"/>
          </p:nvPr>
        </p:nvSpPr>
        <p:spPr>
          <a:xfrm>
            <a:off x="755650" y="4500332"/>
            <a:ext cx="3600450" cy="612000"/>
          </a:xfrm>
          <a:prstGeom prst="rect">
            <a:avLst/>
          </a:prstGeom>
        </p:spPr>
        <p:txBody>
          <a:bodyPr anchor="ctr"/>
          <a:lstStyle>
            <a:lvl1pPr marL="0" indent="0">
              <a:spcBef>
                <a:spcPts val="800"/>
              </a:spcBef>
              <a:buNone/>
              <a:defRPr sz="1400" baseline="0">
                <a:solidFill>
                  <a:schemeClr val="tx1"/>
                </a:solidFill>
              </a:defRPr>
            </a:lvl1pPr>
          </a:lstStyle>
          <a:p>
            <a:pPr lvl="0"/>
            <a:r>
              <a:rPr lang="en-US" smtClean="0"/>
              <a:t>Click to edit Master text styles</a:t>
            </a:r>
          </a:p>
        </p:txBody>
      </p:sp>
      <p:sp>
        <p:nvSpPr>
          <p:cNvPr id="17" name="Textplatzhalter 16"/>
          <p:cNvSpPr>
            <a:spLocks noGrp="1"/>
          </p:cNvSpPr>
          <p:nvPr>
            <p:ph type="body" sz="quarter" idx="16"/>
          </p:nvPr>
        </p:nvSpPr>
        <p:spPr>
          <a:xfrm>
            <a:off x="755650" y="5364000"/>
            <a:ext cx="3600450" cy="252000"/>
          </a:xfrm>
          <a:prstGeom prst="rect">
            <a:avLst/>
          </a:prstGeom>
        </p:spPr>
        <p:txBody>
          <a:bodyPr wrap="none" anchor="ctr"/>
          <a:lstStyle>
            <a:lvl1pPr marL="0" indent="0">
              <a:buNone/>
              <a:defRPr sz="900"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5421213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12" name="Freihandform 9"/>
          <p:cNvSpPr>
            <a:spLocks noChangeAspect="1"/>
          </p:cNvSpPr>
          <p:nvPr userDrawn="1"/>
        </p:nvSpPr>
        <p:spPr>
          <a:xfrm>
            <a:off x="452438" y="468313"/>
            <a:ext cx="8388350" cy="5749925"/>
          </a:xfrm>
          <a:custGeom>
            <a:avLst/>
            <a:gdLst>
              <a:gd name="connsiteX0" fmla="*/ 0 w 8139659"/>
              <a:gd name="connsiteY0" fmla="*/ 5231567 h 5246557"/>
              <a:gd name="connsiteX1" fmla="*/ 0 w 8139659"/>
              <a:gd name="connsiteY1" fmla="*/ 2758190 h 5246557"/>
              <a:gd name="connsiteX2" fmla="*/ 749508 w 8139659"/>
              <a:gd name="connsiteY2" fmla="*/ 359764 h 5246557"/>
              <a:gd name="connsiteX3" fmla="*/ 8139659 w 8139659"/>
              <a:gd name="connsiteY3" fmla="*/ 0 h 5246557"/>
              <a:gd name="connsiteX4" fmla="*/ 8139659 w 8139659"/>
              <a:gd name="connsiteY4" fmla="*/ 5246557 h 5246557"/>
              <a:gd name="connsiteX5" fmla="*/ 0 w 8139659"/>
              <a:gd name="connsiteY5" fmla="*/ 5231567 h 5246557"/>
              <a:gd name="connsiteX0" fmla="*/ 8639 w 8148298"/>
              <a:gd name="connsiteY0" fmla="*/ 5231567 h 5246557"/>
              <a:gd name="connsiteX1" fmla="*/ 0 w 8148298"/>
              <a:gd name="connsiteY1" fmla="*/ 2530959 h 5246557"/>
              <a:gd name="connsiteX2" fmla="*/ 758147 w 8148298"/>
              <a:gd name="connsiteY2" fmla="*/ 359764 h 5246557"/>
              <a:gd name="connsiteX3" fmla="*/ 8148298 w 8148298"/>
              <a:gd name="connsiteY3" fmla="*/ 0 h 5246557"/>
              <a:gd name="connsiteX4" fmla="*/ 8148298 w 8148298"/>
              <a:gd name="connsiteY4" fmla="*/ 5246557 h 5246557"/>
              <a:gd name="connsiteX5" fmla="*/ 8639 w 8148298"/>
              <a:gd name="connsiteY5" fmla="*/ 5231567 h 5246557"/>
              <a:gd name="connsiteX0" fmla="*/ 8639 w 8148298"/>
              <a:gd name="connsiteY0" fmla="*/ 5231567 h 5246557"/>
              <a:gd name="connsiteX1" fmla="*/ 0 w 8148298"/>
              <a:gd name="connsiteY1" fmla="*/ 2530959 h 5246557"/>
              <a:gd name="connsiteX2" fmla="*/ 857428 w 8148298"/>
              <a:gd name="connsiteY2" fmla="*/ 614065 h 5246557"/>
              <a:gd name="connsiteX3" fmla="*/ 8148298 w 8148298"/>
              <a:gd name="connsiteY3" fmla="*/ 0 h 5246557"/>
              <a:gd name="connsiteX4" fmla="*/ 8148298 w 8148298"/>
              <a:gd name="connsiteY4" fmla="*/ 5246557 h 5246557"/>
              <a:gd name="connsiteX5" fmla="*/ 8639 w 8148298"/>
              <a:gd name="connsiteY5" fmla="*/ 5231567 h 5246557"/>
              <a:gd name="connsiteX0" fmla="*/ 8639 w 8148298"/>
              <a:gd name="connsiteY0" fmla="*/ 5231567 h 5246557"/>
              <a:gd name="connsiteX1" fmla="*/ 0 w 8148298"/>
              <a:gd name="connsiteY1" fmla="*/ 2530959 h 5246557"/>
              <a:gd name="connsiteX2" fmla="*/ 714523 w 8148298"/>
              <a:gd name="connsiteY2" fmla="*/ 454324 h 5246557"/>
              <a:gd name="connsiteX3" fmla="*/ 8148298 w 8148298"/>
              <a:gd name="connsiteY3" fmla="*/ 0 h 5246557"/>
              <a:gd name="connsiteX4" fmla="*/ 8148298 w 8148298"/>
              <a:gd name="connsiteY4" fmla="*/ 5246557 h 5246557"/>
              <a:gd name="connsiteX5" fmla="*/ 8639 w 8148298"/>
              <a:gd name="connsiteY5" fmla="*/ 5231567 h 5246557"/>
              <a:gd name="connsiteX0" fmla="*/ 2880 w 8151178"/>
              <a:gd name="connsiteY0" fmla="*/ 5326429 h 5326429"/>
              <a:gd name="connsiteX1" fmla="*/ 2880 w 8151178"/>
              <a:gd name="connsiteY1" fmla="*/ 2530959 h 5326429"/>
              <a:gd name="connsiteX2" fmla="*/ 717403 w 8151178"/>
              <a:gd name="connsiteY2" fmla="*/ 454324 h 5326429"/>
              <a:gd name="connsiteX3" fmla="*/ 8151178 w 8151178"/>
              <a:gd name="connsiteY3" fmla="*/ 0 h 5326429"/>
              <a:gd name="connsiteX4" fmla="*/ 8151178 w 8151178"/>
              <a:gd name="connsiteY4" fmla="*/ 5246557 h 5326429"/>
              <a:gd name="connsiteX5" fmla="*/ 2880 w 8151178"/>
              <a:gd name="connsiteY5" fmla="*/ 5326429 h 5326429"/>
              <a:gd name="connsiteX0" fmla="*/ 2880 w 8151178"/>
              <a:gd name="connsiteY0" fmla="*/ 5326429 h 5326429"/>
              <a:gd name="connsiteX1" fmla="*/ 2880 w 8151178"/>
              <a:gd name="connsiteY1" fmla="*/ 2530959 h 5326429"/>
              <a:gd name="connsiteX2" fmla="*/ 717403 w 8151178"/>
              <a:gd name="connsiteY2" fmla="*/ 454324 h 5326429"/>
              <a:gd name="connsiteX3" fmla="*/ 8151178 w 8151178"/>
              <a:gd name="connsiteY3" fmla="*/ 0 h 5326429"/>
              <a:gd name="connsiteX4" fmla="*/ 8148444 w 8151178"/>
              <a:gd name="connsiteY4" fmla="*/ 5326428 h 5326429"/>
              <a:gd name="connsiteX5" fmla="*/ 2880 w 8151178"/>
              <a:gd name="connsiteY5" fmla="*/ 5326429 h 5326429"/>
              <a:gd name="connsiteX0" fmla="*/ 2880 w 8156142"/>
              <a:gd name="connsiteY0" fmla="*/ 5263326 h 5263326"/>
              <a:gd name="connsiteX1" fmla="*/ 2880 w 8156142"/>
              <a:gd name="connsiteY1" fmla="*/ 2467856 h 5263326"/>
              <a:gd name="connsiteX2" fmla="*/ 717403 w 8156142"/>
              <a:gd name="connsiteY2" fmla="*/ 391221 h 5263326"/>
              <a:gd name="connsiteX3" fmla="*/ 8156142 w 8156142"/>
              <a:gd name="connsiteY3" fmla="*/ 0 h 5263326"/>
              <a:gd name="connsiteX4" fmla="*/ 8148444 w 8156142"/>
              <a:gd name="connsiteY4" fmla="*/ 5263325 h 5263326"/>
              <a:gd name="connsiteX5" fmla="*/ 2880 w 8156142"/>
              <a:gd name="connsiteY5" fmla="*/ 5263326 h 5263326"/>
              <a:gd name="connsiteX0" fmla="*/ 2880 w 8161107"/>
              <a:gd name="connsiteY0" fmla="*/ 5084282 h 5084282"/>
              <a:gd name="connsiteX1" fmla="*/ 2880 w 8161107"/>
              <a:gd name="connsiteY1" fmla="*/ 2288812 h 5084282"/>
              <a:gd name="connsiteX2" fmla="*/ 717403 w 8161107"/>
              <a:gd name="connsiteY2" fmla="*/ 212177 h 5084282"/>
              <a:gd name="connsiteX3" fmla="*/ 8161107 w 8161107"/>
              <a:gd name="connsiteY3" fmla="*/ 0 h 5084282"/>
              <a:gd name="connsiteX4" fmla="*/ 8148444 w 8161107"/>
              <a:gd name="connsiteY4" fmla="*/ 5084281 h 5084282"/>
              <a:gd name="connsiteX5" fmla="*/ 2880 w 8161107"/>
              <a:gd name="connsiteY5" fmla="*/ 5084282 h 5084282"/>
              <a:gd name="connsiteX0" fmla="*/ 2880 w 8149355"/>
              <a:gd name="connsiteY0" fmla="*/ 5253734 h 5253734"/>
              <a:gd name="connsiteX1" fmla="*/ 2880 w 8149355"/>
              <a:gd name="connsiteY1" fmla="*/ 2458264 h 5253734"/>
              <a:gd name="connsiteX2" fmla="*/ 717403 w 8149355"/>
              <a:gd name="connsiteY2" fmla="*/ 381629 h 5253734"/>
              <a:gd name="connsiteX3" fmla="*/ 8132792 w 8149355"/>
              <a:gd name="connsiteY3" fmla="*/ 0 h 5253734"/>
              <a:gd name="connsiteX4" fmla="*/ 8148444 w 8149355"/>
              <a:gd name="connsiteY4" fmla="*/ 5253733 h 5253734"/>
              <a:gd name="connsiteX5" fmla="*/ 2880 w 8149355"/>
              <a:gd name="connsiteY5" fmla="*/ 5253734 h 5253734"/>
              <a:gd name="connsiteX0" fmla="*/ 2880 w 8132792"/>
              <a:gd name="connsiteY0" fmla="*/ 5253734 h 5253734"/>
              <a:gd name="connsiteX1" fmla="*/ 2880 w 8132792"/>
              <a:gd name="connsiteY1" fmla="*/ 2458264 h 5253734"/>
              <a:gd name="connsiteX2" fmla="*/ 717403 w 8132792"/>
              <a:gd name="connsiteY2" fmla="*/ 381629 h 5253734"/>
              <a:gd name="connsiteX3" fmla="*/ 8132792 w 8132792"/>
              <a:gd name="connsiteY3" fmla="*/ 0 h 5253734"/>
              <a:gd name="connsiteX4" fmla="*/ 8110083 w 8132792"/>
              <a:gd name="connsiteY4" fmla="*/ 5150637 h 5253734"/>
              <a:gd name="connsiteX5" fmla="*/ 2880 w 8132792"/>
              <a:gd name="connsiteY5" fmla="*/ 5253734 h 5253734"/>
              <a:gd name="connsiteX0" fmla="*/ 2880 w 8132792"/>
              <a:gd name="connsiteY0" fmla="*/ 5253734 h 5293008"/>
              <a:gd name="connsiteX1" fmla="*/ 2880 w 8132792"/>
              <a:gd name="connsiteY1" fmla="*/ 2458264 h 5293008"/>
              <a:gd name="connsiteX2" fmla="*/ 717403 w 8132792"/>
              <a:gd name="connsiteY2" fmla="*/ 381629 h 5293008"/>
              <a:gd name="connsiteX3" fmla="*/ 8132792 w 8132792"/>
              <a:gd name="connsiteY3" fmla="*/ 0 h 5293008"/>
              <a:gd name="connsiteX4" fmla="*/ 8120333 w 8132792"/>
              <a:gd name="connsiteY4" fmla="*/ 5293008 h 5293008"/>
              <a:gd name="connsiteX5" fmla="*/ 2880 w 8132792"/>
              <a:gd name="connsiteY5" fmla="*/ 5253734 h 5293008"/>
              <a:gd name="connsiteX0" fmla="*/ 2880 w 8171357"/>
              <a:gd name="connsiteY0" fmla="*/ 5284090 h 5293008"/>
              <a:gd name="connsiteX1" fmla="*/ 41445 w 8171357"/>
              <a:gd name="connsiteY1" fmla="*/ 2458264 h 5293008"/>
              <a:gd name="connsiteX2" fmla="*/ 755968 w 8171357"/>
              <a:gd name="connsiteY2" fmla="*/ 381629 h 5293008"/>
              <a:gd name="connsiteX3" fmla="*/ 8171357 w 8171357"/>
              <a:gd name="connsiteY3" fmla="*/ 0 h 5293008"/>
              <a:gd name="connsiteX4" fmla="*/ 8158898 w 8171357"/>
              <a:gd name="connsiteY4" fmla="*/ 5293008 h 5293008"/>
              <a:gd name="connsiteX5" fmla="*/ 2880 w 8171357"/>
              <a:gd name="connsiteY5" fmla="*/ 5284090 h 5293008"/>
              <a:gd name="connsiteX0" fmla="*/ 2880 w 8171357"/>
              <a:gd name="connsiteY0" fmla="*/ 5284090 h 5293008"/>
              <a:gd name="connsiteX1" fmla="*/ 7033 w 8171357"/>
              <a:gd name="connsiteY1" fmla="*/ 2737944 h 5293008"/>
              <a:gd name="connsiteX2" fmla="*/ 755968 w 8171357"/>
              <a:gd name="connsiteY2" fmla="*/ 381629 h 5293008"/>
              <a:gd name="connsiteX3" fmla="*/ 8171357 w 8171357"/>
              <a:gd name="connsiteY3" fmla="*/ 0 h 5293008"/>
              <a:gd name="connsiteX4" fmla="*/ 8158898 w 8171357"/>
              <a:gd name="connsiteY4" fmla="*/ 5293008 h 5293008"/>
              <a:gd name="connsiteX5" fmla="*/ 2880 w 8171357"/>
              <a:gd name="connsiteY5" fmla="*/ 5284090 h 5293008"/>
              <a:gd name="connsiteX0" fmla="*/ 2880 w 8171357"/>
              <a:gd name="connsiteY0" fmla="*/ 5284090 h 5293008"/>
              <a:gd name="connsiteX1" fmla="*/ 157111 w 8171357"/>
              <a:gd name="connsiteY1" fmla="*/ 2723403 h 5293008"/>
              <a:gd name="connsiteX2" fmla="*/ 755968 w 8171357"/>
              <a:gd name="connsiteY2" fmla="*/ 381629 h 5293008"/>
              <a:gd name="connsiteX3" fmla="*/ 8171357 w 8171357"/>
              <a:gd name="connsiteY3" fmla="*/ 0 h 5293008"/>
              <a:gd name="connsiteX4" fmla="*/ 8158898 w 8171357"/>
              <a:gd name="connsiteY4" fmla="*/ 5293008 h 5293008"/>
              <a:gd name="connsiteX5" fmla="*/ 2880 w 8171357"/>
              <a:gd name="connsiteY5" fmla="*/ 5284090 h 5293008"/>
              <a:gd name="connsiteX0" fmla="*/ 2880 w 8171357"/>
              <a:gd name="connsiteY0" fmla="*/ 5284090 h 5293008"/>
              <a:gd name="connsiteX1" fmla="*/ 4155 w 8171357"/>
              <a:gd name="connsiteY1" fmla="*/ 2715553 h 5293008"/>
              <a:gd name="connsiteX2" fmla="*/ 755968 w 8171357"/>
              <a:gd name="connsiteY2" fmla="*/ 381629 h 5293008"/>
              <a:gd name="connsiteX3" fmla="*/ 8171357 w 8171357"/>
              <a:gd name="connsiteY3" fmla="*/ 0 h 5293008"/>
              <a:gd name="connsiteX4" fmla="*/ 8158898 w 8171357"/>
              <a:gd name="connsiteY4" fmla="*/ 5293008 h 5293008"/>
              <a:gd name="connsiteX5" fmla="*/ 2880 w 8171357"/>
              <a:gd name="connsiteY5" fmla="*/ 5284090 h 529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71357" h="5293008">
                <a:moveTo>
                  <a:pt x="2880" y="5284090"/>
                </a:moveTo>
                <a:cubicBezTo>
                  <a:pt x="0" y="4383887"/>
                  <a:pt x="7035" y="3615756"/>
                  <a:pt x="4155" y="2715553"/>
                </a:cubicBezTo>
                <a:lnTo>
                  <a:pt x="755968" y="381629"/>
                </a:lnTo>
                <a:lnTo>
                  <a:pt x="8171357" y="0"/>
                </a:lnTo>
                <a:cubicBezTo>
                  <a:pt x="8170446" y="1775476"/>
                  <a:pt x="8159809" y="3517532"/>
                  <a:pt x="8158898" y="5293008"/>
                </a:cubicBezTo>
                <a:lnTo>
                  <a:pt x="2880" y="528409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cxnSp>
        <p:nvCxnSpPr>
          <p:cNvPr id="13" name="Gerade Verbindung 14"/>
          <p:cNvCxnSpPr/>
          <p:nvPr userDrawn="1"/>
        </p:nvCxnSpPr>
        <p:spPr>
          <a:xfrm>
            <a:off x="1711325" y="4657725"/>
            <a:ext cx="518318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feld 11"/>
          <p:cNvSpPr txBox="1"/>
          <p:nvPr userDrawn="1"/>
        </p:nvSpPr>
        <p:spPr>
          <a:xfrm>
            <a:off x="1692275" y="4941888"/>
            <a:ext cx="5472113" cy="863600"/>
          </a:xfrm>
          <a:prstGeom prst="rect">
            <a:avLst/>
          </a:prstGeom>
        </p:spPr>
        <p:txBody>
          <a:bodyPr lIns="36000" tIns="36000" rIns="36000" bIns="36000"/>
          <a:lstStyle/>
          <a:p>
            <a:pPr marL="361950" indent="-361950" fontAlgn="auto">
              <a:spcBef>
                <a:spcPts val="300"/>
              </a:spcBef>
              <a:spcAft>
                <a:spcPts val="0"/>
              </a:spcAft>
              <a:buClr>
                <a:schemeClr val="bg1"/>
              </a:buClr>
              <a:buFont typeface="+mj-lt"/>
              <a:buNone/>
              <a:defRPr/>
            </a:pPr>
            <a:r>
              <a:rPr lang="en-US" sz="1200" dirty="0">
                <a:solidFill>
                  <a:schemeClr val="bg1"/>
                </a:solidFill>
                <a:latin typeface="+mn-lt"/>
              </a:rPr>
              <a:t>ELCA Information Technology (Vietnam) Limited</a:t>
            </a:r>
          </a:p>
          <a:p>
            <a:pPr marL="361950" indent="-361950" fontAlgn="auto">
              <a:spcBef>
                <a:spcPts val="300"/>
              </a:spcBef>
              <a:spcAft>
                <a:spcPts val="0"/>
              </a:spcAft>
              <a:buClr>
                <a:schemeClr val="bg1"/>
              </a:buClr>
              <a:buFont typeface="+mj-lt"/>
              <a:buNone/>
              <a:defRPr/>
            </a:pPr>
            <a:r>
              <a:rPr lang="de-DE" sz="1000" dirty="0">
                <a:solidFill>
                  <a:schemeClr val="bg1"/>
                </a:solidFill>
                <a:latin typeface="+mn-lt"/>
              </a:rPr>
              <a:t>Melody-2 Tower | 7th floor | N1 Dien Bien Phu</a:t>
            </a:r>
          </a:p>
          <a:p>
            <a:pPr marL="361950" indent="-361950" fontAlgn="auto">
              <a:spcBef>
                <a:spcPts val="300"/>
              </a:spcBef>
              <a:spcAft>
                <a:spcPts val="0"/>
              </a:spcAft>
              <a:buClr>
                <a:schemeClr val="bg1"/>
              </a:buClr>
              <a:buFont typeface="+mj-lt"/>
              <a:buNone/>
              <a:defRPr/>
            </a:pPr>
            <a:r>
              <a:rPr lang="de-DE" sz="1000" dirty="0">
                <a:solidFill>
                  <a:schemeClr val="bg1"/>
                </a:solidFill>
                <a:latin typeface="+mn-lt"/>
              </a:rPr>
              <a:t>Binh Thanh District | Hochiminh City, Vietnam</a:t>
            </a:r>
          </a:p>
          <a:p>
            <a:pPr marL="361950" indent="-361950" fontAlgn="auto">
              <a:spcBef>
                <a:spcPts val="300"/>
              </a:spcBef>
              <a:spcAft>
                <a:spcPts val="0"/>
              </a:spcAft>
              <a:buClr>
                <a:schemeClr val="bg1"/>
              </a:buClr>
              <a:buFont typeface="+mj-lt"/>
              <a:buNone/>
              <a:defRPr/>
            </a:pPr>
            <a:endParaRPr lang="de-DE" sz="1050" dirty="0">
              <a:solidFill>
                <a:schemeClr val="bg1"/>
              </a:solidFill>
              <a:latin typeface="+mn-lt"/>
            </a:endParaRPr>
          </a:p>
          <a:p>
            <a:pPr marL="361950" indent="-361950" fontAlgn="auto">
              <a:spcBef>
                <a:spcPts val="300"/>
              </a:spcBef>
              <a:spcAft>
                <a:spcPts val="0"/>
              </a:spcAft>
              <a:buClr>
                <a:schemeClr val="bg1"/>
              </a:buClr>
              <a:buFont typeface="+mj-lt"/>
              <a:buNone/>
              <a:defRPr/>
            </a:pPr>
            <a:r>
              <a:rPr lang="de-DE" sz="1600" dirty="0" smtClean="0">
                <a:solidFill>
                  <a:schemeClr val="bg1"/>
                </a:solidFill>
                <a:latin typeface="+mn-lt"/>
              </a:rPr>
              <a:t>www.elca.vn</a:t>
            </a:r>
            <a:endParaRPr lang="de-DE" sz="1600" dirty="0">
              <a:solidFill>
                <a:schemeClr val="bg1"/>
              </a:solidFill>
              <a:latin typeface="+mn-lt"/>
            </a:endParaRPr>
          </a:p>
        </p:txBody>
      </p:sp>
      <p:sp>
        <p:nvSpPr>
          <p:cNvPr id="15" name="Textfeld 20"/>
          <p:cNvSpPr txBox="1">
            <a:spLocks noChangeArrowheads="1"/>
          </p:cNvSpPr>
          <p:nvPr userDrawn="1"/>
        </p:nvSpPr>
        <p:spPr bwMode="auto">
          <a:xfrm>
            <a:off x="1682750" y="3141663"/>
            <a:ext cx="38512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36000" bIns="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de-DE" altLang="en-US" sz="1200" b="1">
                <a:solidFill>
                  <a:schemeClr val="bg1"/>
                </a:solidFill>
              </a:rPr>
              <a:t>Contact</a:t>
            </a:r>
          </a:p>
        </p:txBody>
      </p:sp>
      <p:sp>
        <p:nvSpPr>
          <p:cNvPr id="16" name="Textfeld 22"/>
          <p:cNvSpPr txBox="1">
            <a:spLocks noChangeArrowheads="1"/>
          </p:cNvSpPr>
          <p:nvPr userDrawn="1"/>
        </p:nvSpPr>
        <p:spPr bwMode="auto">
          <a:xfrm>
            <a:off x="1644650" y="1600200"/>
            <a:ext cx="374332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de-DE" altLang="en-US" sz="2400" b="1">
                <a:solidFill>
                  <a:schemeClr val="bg1"/>
                </a:solidFill>
              </a:rPr>
              <a:t>Thank you</a:t>
            </a:r>
            <a:r>
              <a:rPr lang="de-DE" altLang="en-US" sz="2400" b="1">
                <a:solidFill>
                  <a:schemeClr val="bg1"/>
                </a:solidFill>
                <a:latin typeface="ArialMT"/>
              </a:rPr>
              <a:t>.</a:t>
            </a:r>
            <a:endParaRPr lang="de-DE" altLang="en-US"/>
          </a:p>
          <a:p>
            <a:endParaRPr lang="de-DE" altLang="en-US"/>
          </a:p>
        </p:txBody>
      </p:sp>
      <p:sp>
        <p:nvSpPr>
          <p:cNvPr id="18" name="Textfeld 13"/>
          <p:cNvSpPr txBox="1">
            <a:spLocks noChangeArrowheads="1"/>
          </p:cNvSpPr>
          <p:nvPr userDrawn="1"/>
        </p:nvSpPr>
        <p:spPr bwMode="auto">
          <a:xfrm>
            <a:off x="6767513" y="6480175"/>
            <a:ext cx="720725"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de-DE" altLang="en-US" sz="900">
                <a:solidFill>
                  <a:schemeClr val="tx2"/>
                </a:solidFill>
              </a:rPr>
              <a:t>|    © ELCA</a:t>
            </a:r>
          </a:p>
        </p:txBody>
      </p:sp>
      <p:sp>
        <p:nvSpPr>
          <p:cNvPr id="17" name="Textplatzhalter 2"/>
          <p:cNvSpPr>
            <a:spLocks noGrp="1"/>
          </p:cNvSpPr>
          <p:nvPr>
            <p:ph type="body" idx="14"/>
          </p:nvPr>
        </p:nvSpPr>
        <p:spPr>
          <a:xfrm>
            <a:off x="1682155" y="3358800"/>
            <a:ext cx="2160000" cy="252000"/>
          </a:xfrm>
          <a:prstGeom prst="rect">
            <a:avLst/>
          </a:prstGeom>
        </p:spPr>
        <p:txBody>
          <a:bodyPr/>
          <a:lstStyle>
            <a:lvl1pPr marL="0" indent="0">
              <a:spcBef>
                <a:spcPts val="300"/>
              </a:spcBef>
              <a:buClr>
                <a:schemeClr val="bg1"/>
              </a:buClr>
              <a:buFont typeface="+mj-lt"/>
              <a:buNone/>
              <a:tabLst>
                <a:tab pos="361950" algn="l"/>
              </a:tabLst>
              <a:defRPr sz="1200" b="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20" name="Textplatzhalter 2"/>
          <p:cNvSpPr>
            <a:spLocks noGrp="1"/>
          </p:cNvSpPr>
          <p:nvPr>
            <p:ph type="body" idx="19"/>
          </p:nvPr>
        </p:nvSpPr>
        <p:spPr>
          <a:xfrm>
            <a:off x="1681200" y="3609048"/>
            <a:ext cx="2160000" cy="252000"/>
          </a:xfrm>
          <a:prstGeom prst="rect">
            <a:avLst/>
          </a:prstGeom>
        </p:spPr>
        <p:txBody>
          <a:bodyPr/>
          <a:lstStyle>
            <a:lvl1pPr marL="0" indent="0">
              <a:spcBef>
                <a:spcPts val="300"/>
              </a:spcBef>
              <a:buClr>
                <a:schemeClr val="bg1"/>
              </a:buClr>
              <a:buFont typeface="+mj-lt"/>
              <a:buNone/>
              <a:tabLst>
                <a:tab pos="361950" algn="l"/>
              </a:tabLst>
              <a:defRPr sz="1200" b="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22" name="Textplatzhalter 2"/>
          <p:cNvSpPr>
            <a:spLocks noGrp="1"/>
          </p:cNvSpPr>
          <p:nvPr>
            <p:ph type="body" idx="20"/>
          </p:nvPr>
        </p:nvSpPr>
        <p:spPr>
          <a:xfrm>
            <a:off x="1681200" y="3861048"/>
            <a:ext cx="2160000" cy="252000"/>
          </a:xfrm>
          <a:prstGeom prst="rect">
            <a:avLst/>
          </a:prstGeom>
        </p:spPr>
        <p:txBody>
          <a:bodyPr/>
          <a:lstStyle>
            <a:lvl1pPr marL="0" indent="0">
              <a:spcBef>
                <a:spcPts val="300"/>
              </a:spcBef>
              <a:buClr>
                <a:schemeClr val="bg1"/>
              </a:buClr>
              <a:buFont typeface="+mj-lt"/>
              <a:buNone/>
              <a:tabLst>
                <a:tab pos="361950" algn="l"/>
              </a:tabLst>
              <a:defRPr sz="1200" b="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24" name="Textplatzhalter 2"/>
          <p:cNvSpPr>
            <a:spLocks noGrp="1"/>
          </p:cNvSpPr>
          <p:nvPr>
            <p:ph type="body" idx="21"/>
          </p:nvPr>
        </p:nvSpPr>
        <p:spPr>
          <a:xfrm>
            <a:off x="1682155" y="4113104"/>
            <a:ext cx="2160000" cy="252000"/>
          </a:xfrm>
          <a:prstGeom prst="rect">
            <a:avLst/>
          </a:prstGeom>
        </p:spPr>
        <p:txBody>
          <a:bodyPr/>
          <a:lstStyle>
            <a:lvl1pPr marL="0" indent="0">
              <a:spcBef>
                <a:spcPts val="300"/>
              </a:spcBef>
              <a:buClr>
                <a:schemeClr val="bg1"/>
              </a:buClr>
              <a:buFont typeface="+mj-lt"/>
              <a:buNone/>
              <a:tabLst>
                <a:tab pos="361950" algn="l"/>
              </a:tabLst>
              <a:defRPr sz="1200" b="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25" name="Textplatzhalter 2"/>
          <p:cNvSpPr>
            <a:spLocks noGrp="1"/>
          </p:cNvSpPr>
          <p:nvPr>
            <p:ph type="body" idx="22"/>
          </p:nvPr>
        </p:nvSpPr>
        <p:spPr>
          <a:xfrm>
            <a:off x="1682155" y="4365104"/>
            <a:ext cx="2160000" cy="252000"/>
          </a:xfrm>
          <a:prstGeom prst="rect">
            <a:avLst/>
          </a:prstGeom>
        </p:spPr>
        <p:txBody>
          <a:bodyPr/>
          <a:lstStyle>
            <a:lvl1pPr marL="0" indent="0">
              <a:spcBef>
                <a:spcPts val="300"/>
              </a:spcBef>
              <a:buClr>
                <a:schemeClr val="bg1"/>
              </a:buClr>
              <a:buFont typeface="+mj-lt"/>
              <a:buNone/>
              <a:tabLst>
                <a:tab pos="361950" algn="l"/>
              </a:tabLst>
              <a:defRPr sz="1200" b="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26" name="Textplatzhalter 2"/>
          <p:cNvSpPr>
            <a:spLocks noGrp="1"/>
          </p:cNvSpPr>
          <p:nvPr>
            <p:ph type="body" idx="23"/>
          </p:nvPr>
        </p:nvSpPr>
        <p:spPr>
          <a:xfrm>
            <a:off x="3851920" y="3358800"/>
            <a:ext cx="2160000" cy="252000"/>
          </a:xfrm>
          <a:prstGeom prst="rect">
            <a:avLst/>
          </a:prstGeom>
        </p:spPr>
        <p:txBody>
          <a:bodyPr/>
          <a:lstStyle>
            <a:lvl1pPr marL="0" indent="0">
              <a:spcBef>
                <a:spcPts val="300"/>
              </a:spcBef>
              <a:buClr>
                <a:schemeClr val="bg1"/>
              </a:buClr>
              <a:buFont typeface="+mj-lt"/>
              <a:buNone/>
              <a:tabLst>
                <a:tab pos="361950" algn="l"/>
              </a:tabLst>
              <a:defRPr sz="1200" b="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27" name="Textplatzhalter 2"/>
          <p:cNvSpPr>
            <a:spLocks noGrp="1"/>
          </p:cNvSpPr>
          <p:nvPr>
            <p:ph type="body" idx="24"/>
          </p:nvPr>
        </p:nvSpPr>
        <p:spPr>
          <a:xfrm>
            <a:off x="3852000" y="3610800"/>
            <a:ext cx="2160000" cy="252000"/>
          </a:xfrm>
          <a:prstGeom prst="rect">
            <a:avLst/>
          </a:prstGeom>
        </p:spPr>
        <p:txBody>
          <a:bodyPr/>
          <a:lstStyle>
            <a:lvl1pPr marL="0" indent="0">
              <a:spcBef>
                <a:spcPts val="300"/>
              </a:spcBef>
              <a:buClr>
                <a:schemeClr val="bg1"/>
              </a:buClr>
              <a:buFont typeface="+mj-lt"/>
              <a:buNone/>
              <a:tabLst>
                <a:tab pos="361950" algn="l"/>
              </a:tabLst>
              <a:defRPr sz="1200" b="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28" name="Textplatzhalter 2"/>
          <p:cNvSpPr>
            <a:spLocks noGrp="1"/>
          </p:cNvSpPr>
          <p:nvPr>
            <p:ph type="body" idx="25"/>
          </p:nvPr>
        </p:nvSpPr>
        <p:spPr>
          <a:xfrm>
            <a:off x="3850965" y="3862800"/>
            <a:ext cx="2160000" cy="252000"/>
          </a:xfrm>
          <a:prstGeom prst="rect">
            <a:avLst/>
          </a:prstGeom>
        </p:spPr>
        <p:txBody>
          <a:bodyPr/>
          <a:lstStyle>
            <a:lvl1pPr marL="0" indent="0">
              <a:spcBef>
                <a:spcPts val="300"/>
              </a:spcBef>
              <a:buClr>
                <a:schemeClr val="bg1"/>
              </a:buClr>
              <a:buFont typeface="+mj-lt"/>
              <a:buNone/>
              <a:tabLst>
                <a:tab pos="361950" algn="l"/>
              </a:tabLst>
              <a:defRPr sz="1200" b="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29" name="Textplatzhalter 2"/>
          <p:cNvSpPr>
            <a:spLocks noGrp="1"/>
          </p:cNvSpPr>
          <p:nvPr>
            <p:ph type="body" idx="26"/>
          </p:nvPr>
        </p:nvSpPr>
        <p:spPr>
          <a:xfrm>
            <a:off x="3851920" y="4114800"/>
            <a:ext cx="2160000" cy="252000"/>
          </a:xfrm>
          <a:prstGeom prst="rect">
            <a:avLst/>
          </a:prstGeom>
        </p:spPr>
        <p:txBody>
          <a:bodyPr/>
          <a:lstStyle>
            <a:lvl1pPr marL="0" indent="0">
              <a:spcBef>
                <a:spcPts val="300"/>
              </a:spcBef>
              <a:buClr>
                <a:schemeClr val="bg1"/>
              </a:buClr>
              <a:buFont typeface="+mj-lt"/>
              <a:buNone/>
              <a:tabLst>
                <a:tab pos="361950" algn="l"/>
              </a:tabLst>
              <a:defRPr sz="1200" b="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0" name="Textplatzhalter 2"/>
          <p:cNvSpPr>
            <a:spLocks noGrp="1"/>
          </p:cNvSpPr>
          <p:nvPr>
            <p:ph type="body" idx="27"/>
          </p:nvPr>
        </p:nvSpPr>
        <p:spPr>
          <a:xfrm>
            <a:off x="3851920" y="4366800"/>
            <a:ext cx="2160000" cy="252000"/>
          </a:xfrm>
          <a:prstGeom prst="rect">
            <a:avLst/>
          </a:prstGeom>
        </p:spPr>
        <p:txBody>
          <a:bodyPr/>
          <a:lstStyle>
            <a:lvl1pPr marL="0" indent="0">
              <a:spcBef>
                <a:spcPts val="300"/>
              </a:spcBef>
              <a:buClr>
                <a:schemeClr val="bg1"/>
              </a:buClr>
              <a:buFont typeface="+mj-lt"/>
              <a:buNone/>
              <a:tabLst>
                <a:tab pos="361950" algn="l"/>
              </a:tabLst>
              <a:defRPr sz="1200" b="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9" name="Datumsplatzhalter 15"/>
          <p:cNvSpPr>
            <a:spLocks noGrp="1"/>
          </p:cNvSpPr>
          <p:nvPr>
            <p:ph type="dt" sz="half" idx="28"/>
          </p:nvPr>
        </p:nvSpPr>
        <p:spPr/>
        <p:txBody>
          <a:bodyPr/>
          <a:lstStyle>
            <a:lvl1pPr>
              <a:defRPr/>
            </a:lvl1pPr>
          </a:lstStyle>
          <a:p>
            <a:pPr>
              <a:defRPr/>
            </a:pPr>
            <a:r>
              <a:rPr lang="de-DE"/>
              <a:t>| 	</a:t>
            </a:r>
            <a:fld id="{BDD9F638-509D-414B-9265-241F282D8691}" type="datetime1">
              <a:rPr lang="en-US" smtClean="0"/>
              <a:t>20.07.18</a:t>
            </a:fld>
            <a:r>
              <a:rPr lang="de-DE"/>
              <a:t>	 |</a:t>
            </a:r>
          </a:p>
        </p:txBody>
      </p:sp>
      <p:sp>
        <p:nvSpPr>
          <p:cNvPr id="21" name="Foliennummernplatzhalter 18"/>
          <p:cNvSpPr>
            <a:spLocks noGrp="1"/>
          </p:cNvSpPr>
          <p:nvPr>
            <p:ph type="sldNum" sz="quarter" idx="29"/>
          </p:nvPr>
        </p:nvSpPr>
        <p:spPr/>
        <p:txBody>
          <a:bodyPr/>
          <a:lstStyle>
            <a:lvl1pPr>
              <a:defRPr/>
            </a:lvl1pPr>
          </a:lstStyle>
          <a:p>
            <a:pPr>
              <a:defRPr/>
            </a:pPr>
            <a:fld id="{A16F7A84-BFB2-410E-8051-39FFC4C5231F}" type="slidenum">
              <a:rPr lang="de-DE"/>
              <a:pPr>
                <a:defRPr/>
              </a:pPr>
              <a:t>‹#›</a:t>
            </a:fld>
            <a:endParaRPr lang="de-DE"/>
          </a:p>
        </p:txBody>
      </p:sp>
      <p:sp>
        <p:nvSpPr>
          <p:cNvPr id="23" name="Fußzeilenplatzhalter 19"/>
          <p:cNvSpPr>
            <a:spLocks noGrp="1"/>
          </p:cNvSpPr>
          <p:nvPr>
            <p:ph type="ftr" sz="quarter" idx="30"/>
          </p:nvPr>
        </p:nvSpPr>
        <p:spPr>
          <a:xfrm>
            <a:off x="3671888" y="6480175"/>
            <a:ext cx="3060700" cy="215900"/>
          </a:xfrm>
        </p:spPr>
        <p:txBody>
          <a:bodyPr/>
          <a:lstStyle>
            <a:lvl1pPr>
              <a:defRPr/>
            </a:lvl1pPr>
          </a:lstStyle>
          <a:p>
            <a:pPr>
              <a:defRPr/>
            </a:pPr>
            <a:r>
              <a:rPr lang="de-DE"/>
              <a:t>Presentation Title</a:t>
            </a:r>
          </a:p>
        </p:txBody>
      </p:sp>
    </p:spTree>
    <p:extLst>
      <p:ext uri="{BB962C8B-B14F-4D97-AF65-F5344CB8AC3E}">
        <p14:creationId xmlns:p14="http://schemas.microsoft.com/office/powerpoint/2010/main" val="2521072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ternal Information">
    <p:spTree>
      <p:nvGrpSpPr>
        <p:cNvPr id="1" name=""/>
        <p:cNvGrpSpPr/>
        <p:nvPr/>
      </p:nvGrpSpPr>
      <p:grpSpPr>
        <a:xfrm>
          <a:off x="0" y="0"/>
          <a:ext cx="0" cy="0"/>
          <a:chOff x="0" y="0"/>
          <a:chExt cx="0" cy="0"/>
        </a:xfrm>
      </p:grpSpPr>
      <p:sp>
        <p:nvSpPr>
          <p:cNvPr id="3" name="Freihandform 9"/>
          <p:cNvSpPr>
            <a:spLocks noChangeAspect="1"/>
          </p:cNvSpPr>
          <p:nvPr userDrawn="1"/>
        </p:nvSpPr>
        <p:spPr>
          <a:xfrm>
            <a:off x="452438" y="468313"/>
            <a:ext cx="8388350" cy="5749925"/>
          </a:xfrm>
          <a:custGeom>
            <a:avLst/>
            <a:gdLst>
              <a:gd name="connsiteX0" fmla="*/ 0 w 8139659"/>
              <a:gd name="connsiteY0" fmla="*/ 5231567 h 5246557"/>
              <a:gd name="connsiteX1" fmla="*/ 0 w 8139659"/>
              <a:gd name="connsiteY1" fmla="*/ 2758190 h 5246557"/>
              <a:gd name="connsiteX2" fmla="*/ 749508 w 8139659"/>
              <a:gd name="connsiteY2" fmla="*/ 359764 h 5246557"/>
              <a:gd name="connsiteX3" fmla="*/ 8139659 w 8139659"/>
              <a:gd name="connsiteY3" fmla="*/ 0 h 5246557"/>
              <a:gd name="connsiteX4" fmla="*/ 8139659 w 8139659"/>
              <a:gd name="connsiteY4" fmla="*/ 5246557 h 5246557"/>
              <a:gd name="connsiteX5" fmla="*/ 0 w 8139659"/>
              <a:gd name="connsiteY5" fmla="*/ 5231567 h 5246557"/>
              <a:gd name="connsiteX0" fmla="*/ 8639 w 8148298"/>
              <a:gd name="connsiteY0" fmla="*/ 5231567 h 5246557"/>
              <a:gd name="connsiteX1" fmla="*/ 0 w 8148298"/>
              <a:gd name="connsiteY1" fmla="*/ 2530959 h 5246557"/>
              <a:gd name="connsiteX2" fmla="*/ 758147 w 8148298"/>
              <a:gd name="connsiteY2" fmla="*/ 359764 h 5246557"/>
              <a:gd name="connsiteX3" fmla="*/ 8148298 w 8148298"/>
              <a:gd name="connsiteY3" fmla="*/ 0 h 5246557"/>
              <a:gd name="connsiteX4" fmla="*/ 8148298 w 8148298"/>
              <a:gd name="connsiteY4" fmla="*/ 5246557 h 5246557"/>
              <a:gd name="connsiteX5" fmla="*/ 8639 w 8148298"/>
              <a:gd name="connsiteY5" fmla="*/ 5231567 h 5246557"/>
              <a:gd name="connsiteX0" fmla="*/ 8639 w 8148298"/>
              <a:gd name="connsiteY0" fmla="*/ 5231567 h 5246557"/>
              <a:gd name="connsiteX1" fmla="*/ 0 w 8148298"/>
              <a:gd name="connsiteY1" fmla="*/ 2530959 h 5246557"/>
              <a:gd name="connsiteX2" fmla="*/ 857428 w 8148298"/>
              <a:gd name="connsiteY2" fmla="*/ 614065 h 5246557"/>
              <a:gd name="connsiteX3" fmla="*/ 8148298 w 8148298"/>
              <a:gd name="connsiteY3" fmla="*/ 0 h 5246557"/>
              <a:gd name="connsiteX4" fmla="*/ 8148298 w 8148298"/>
              <a:gd name="connsiteY4" fmla="*/ 5246557 h 5246557"/>
              <a:gd name="connsiteX5" fmla="*/ 8639 w 8148298"/>
              <a:gd name="connsiteY5" fmla="*/ 5231567 h 5246557"/>
              <a:gd name="connsiteX0" fmla="*/ 8639 w 8148298"/>
              <a:gd name="connsiteY0" fmla="*/ 5231567 h 5246557"/>
              <a:gd name="connsiteX1" fmla="*/ 0 w 8148298"/>
              <a:gd name="connsiteY1" fmla="*/ 2530959 h 5246557"/>
              <a:gd name="connsiteX2" fmla="*/ 714523 w 8148298"/>
              <a:gd name="connsiteY2" fmla="*/ 454324 h 5246557"/>
              <a:gd name="connsiteX3" fmla="*/ 8148298 w 8148298"/>
              <a:gd name="connsiteY3" fmla="*/ 0 h 5246557"/>
              <a:gd name="connsiteX4" fmla="*/ 8148298 w 8148298"/>
              <a:gd name="connsiteY4" fmla="*/ 5246557 h 5246557"/>
              <a:gd name="connsiteX5" fmla="*/ 8639 w 8148298"/>
              <a:gd name="connsiteY5" fmla="*/ 5231567 h 5246557"/>
              <a:gd name="connsiteX0" fmla="*/ 2880 w 8151178"/>
              <a:gd name="connsiteY0" fmla="*/ 5326429 h 5326429"/>
              <a:gd name="connsiteX1" fmla="*/ 2880 w 8151178"/>
              <a:gd name="connsiteY1" fmla="*/ 2530959 h 5326429"/>
              <a:gd name="connsiteX2" fmla="*/ 717403 w 8151178"/>
              <a:gd name="connsiteY2" fmla="*/ 454324 h 5326429"/>
              <a:gd name="connsiteX3" fmla="*/ 8151178 w 8151178"/>
              <a:gd name="connsiteY3" fmla="*/ 0 h 5326429"/>
              <a:gd name="connsiteX4" fmla="*/ 8151178 w 8151178"/>
              <a:gd name="connsiteY4" fmla="*/ 5246557 h 5326429"/>
              <a:gd name="connsiteX5" fmla="*/ 2880 w 8151178"/>
              <a:gd name="connsiteY5" fmla="*/ 5326429 h 5326429"/>
              <a:gd name="connsiteX0" fmla="*/ 2880 w 8151178"/>
              <a:gd name="connsiteY0" fmla="*/ 5326429 h 5326429"/>
              <a:gd name="connsiteX1" fmla="*/ 2880 w 8151178"/>
              <a:gd name="connsiteY1" fmla="*/ 2530959 h 5326429"/>
              <a:gd name="connsiteX2" fmla="*/ 717403 w 8151178"/>
              <a:gd name="connsiteY2" fmla="*/ 454324 h 5326429"/>
              <a:gd name="connsiteX3" fmla="*/ 8151178 w 8151178"/>
              <a:gd name="connsiteY3" fmla="*/ 0 h 5326429"/>
              <a:gd name="connsiteX4" fmla="*/ 8148444 w 8151178"/>
              <a:gd name="connsiteY4" fmla="*/ 5326428 h 5326429"/>
              <a:gd name="connsiteX5" fmla="*/ 2880 w 8151178"/>
              <a:gd name="connsiteY5" fmla="*/ 5326429 h 5326429"/>
              <a:gd name="connsiteX0" fmla="*/ 2880 w 8156142"/>
              <a:gd name="connsiteY0" fmla="*/ 5263326 h 5263326"/>
              <a:gd name="connsiteX1" fmla="*/ 2880 w 8156142"/>
              <a:gd name="connsiteY1" fmla="*/ 2467856 h 5263326"/>
              <a:gd name="connsiteX2" fmla="*/ 717403 w 8156142"/>
              <a:gd name="connsiteY2" fmla="*/ 391221 h 5263326"/>
              <a:gd name="connsiteX3" fmla="*/ 8156142 w 8156142"/>
              <a:gd name="connsiteY3" fmla="*/ 0 h 5263326"/>
              <a:gd name="connsiteX4" fmla="*/ 8148444 w 8156142"/>
              <a:gd name="connsiteY4" fmla="*/ 5263325 h 5263326"/>
              <a:gd name="connsiteX5" fmla="*/ 2880 w 8156142"/>
              <a:gd name="connsiteY5" fmla="*/ 5263326 h 5263326"/>
              <a:gd name="connsiteX0" fmla="*/ 2880 w 8161107"/>
              <a:gd name="connsiteY0" fmla="*/ 5084282 h 5084282"/>
              <a:gd name="connsiteX1" fmla="*/ 2880 w 8161107"/>
              <a:gd name="connsiteY1" fmla="*/ 2288812 h 5084282"/>
              <a:gd name="connsiteX2" fmla="*/ 717403 w 8161107"/>
              <a:gd name="connsiteY2" fmla="*/ 212177 h 5084282"/>
              <a:gd name="connsiteX3" fmla="*/ 8161107 w 8161107"/>
              <a:gd name="connsiteY3" fmla="*/ 0 h 5084282"/>
              <a:gd name="connsiteX4" fmla="*/ 8148444 w 8161107"/>
              <a:gd name="connsiteY4" fmla="*/ 5084281 h 5084282"/>
              <a:gd name="connsiteX5" fmla="*/ 2880 w 8161107"/>
              <a:gd name="connsiteY5" fmla="*/ 5084282 h 5084282"/>
              <a:gd name="connsiteX0" fmla="*/ 2880 w 8149355"/>
              <a:gd name="connsiteY0" fmla="*/ 5253734 h 5253734"/>
              <a:gd name="connsiteX1" fmla="*/ 2880 w 8149355"/>
              <a:gd name="connsiteY1" fmla="*/ 2458264 h 5253734"/>
              <a:gd name="connsiteX2" fmla="*/ 717403 w 8149355"/>
              <a:gd name="connsiteY2" fmla="*/ 381629 h 5253734"/>
              <a:gd name="connsiteX3" fmla="*/ 8132792 w 8149355"/>
              <a:gd name="connsiteY3" fmla="*/ 0 h 5253734"/>
              <a:gd name="connsiteX4" fmla="*/ 8148444 w 8149355"/>
              <a:gd name="connsiteY4" fmla="*/ 5253733 h 5253734"/>
              <a:gd name="connsiteX5" fmla="*/ 2880 w 8149355"/>
              <a:gd name="connsiteY5" fmla="*/ 5253734 h 5253734"/>
              <a:gd name="connsiteX0" fmla="*/ 2880 w 8132792"/>
              <a:gd name="connsiteY0" fmla="*/ 5253734 h 5253734"/>
              <a:gd name="connsiteX1" fmla="*/ 2880 w 8132792"/>
              <a:gd name="connsiteY1" fmla="*/ 2458264 h 5253734"/>
              <a:gd name="connsiteX2" fmla="*/ 717403 w 8132792"/>
              <a:gd name="connsiteY2" fmla="*/ 381629 h 5253734"/>
              <a:gd name="connsiteX3" fmla="*/ 8132792 w 8132792"/>
              <a:gd name="connsiteY3" fmla="*/ 0 h 5253734"/>
              <a:gd name="connsiteX4" fmla="*/ 8110083 w 8132792"/>
              <a:gd name="connsiteY4" fmla="*/ 5150637 h 5253734"/>
              <a:gd name="connsiteX5" fmla="*/ 2880 w 8132792"/>
              <a:gd name="connsiteY5" fmla="*/ 5253734 h 5253734"/>
              <a:gd name="connsiteX0" fmla="*/ 2880 w 8132792"/>
              <a:gd name="connsiteY0" fmla="*/ 5253734 h 5293008"/>
              <a:gd name="connsiteX1" fmla="*/ 2880 w 8132792"/>
              <a:gd name="connsiteY1" fmla="*/ 2458264 h 5293008"/>
              <a:gd name="connsiteX2" fmla="*/ 717403 w 8132792"/>
              <a:gd name="connsiteY2" fmla="*/ 381629 h 5293008"/>
              <a:gd name="connsiteX3" fmla="*/ 8132792 w 8132792"/>
              <a:gd name="connsiteY3" fmla="*/ 0 h 5293008"/>
              <a:gd name="connsiteX4" fmla="*/ 8120333 w 8132792"/>
              <a:gd name="connsiteY4" fmla="*/ 5293008 h 5293008"/>
              <a:gd name="connsiteX5" fmla="*/ 2880 w 8132792"/>
              <a:gd name="connsiteY5" fmla="*/ 5253734 h 5293008"/>
              <a:gd name="connsiteX0" fmla="*/ 2880 w 8171357"/>
              <a:gd name="connsiteY0" fmla="*/ 5284090 h 5293008"/>
              <a:gd name="connsiteX1" fmla="*/ 41445 w 8171357"/>
              <a:gd name="connsiteY1" fmla="*/ 2458264 h 5293008"/>
              <a:gd name="connsiteX2" fmla="*/ 755968 w 8171357"/>
              <a:gd name="connsiteY2" fmla="*/ 381629 h 5293008"/>
              <a:gd name="connsiteX3" fmla="*/ 8171357 w 8171357"/>
              <a:gd name="connsiteY3" fmla="*/ 0 h 5293008"/>
              <a:gd name="connsiteX4" fmla="*/ 8158898 w 8171357"/>
              <a:gd name="connsiteY4" fmla="*/ 5293008 h 5293008"/>
              <a:gd name="connsiteX5" fmla="*/ 2880 w 8171357"/>
              <a:gd name="connsiteY5" fmla="*/ 5284090 h 5293008"/>
              <a:gd name="connsiteX0" fmla="*/ 2880 w 8171357"/>
              <a:gd name="connsiteY0" fmla="*/ 5284090 h 5293008"/>
              <a:gd name="connsiteX1" fmla="*/ 7033 w 8171357"/>
              <a:gd name="connsiteY1" fmla="*/ 2737944 h 5293008"/>
              <a:gd name="connsiteX2" fmla="*/ 755968 w 8171357"/>
              <a:gd name="connsiteY2" fmla="*/ 381629 h 5293008"/>
              <a:gd name="connsiteX3" fmla="*/ 8171357 w 8171357"/>
              <a:gd name="connsiteY3" fmla="*/ 0 h 5293008"/>
              <a:gd name="connsiteX4" fmla="*/ 8158898 w 8171357"/>
              <a:gd name="connsiteY4" fmla="*/ 5293008 h 5293008"/>
              <a:gd name="connsiteX5" fmla="*/ 2880 w 8171357"/>
              <a:gd name="connsiteY5" fmla="*/ 5284090 h 5293008"/>
              <a:gd name="connsiteX0" fmla="*/ 2880 w 8171357"/>
              <a:gd name="connsiteY0" fmla="*/ 5284090 h 5293008"/>
              <a:gd name="connsiteX1" fmla="*/ 157111 w 8171357"/>
              <a:gd name="connsiteY1" fmla="*/ 2723403 h 5293008"/>
              <a:gd name="connsiteX2" fmla="*/ 755968 w 8171357"/>
              <a:gd name="connsiteY2" fmla="*/ 381629 h 5293008"/>
              <a:gd name="connsiteX3" fmla="*/ 8171357 w 8171357"/>
              <a:gd name="connsiteY3" fmla="*/ 0 h 5293008"/>
              <a:gd name="connsiteX4" fmla="*/ 8158898 w 8171357"/>
              <a:gd name="connsiteY4" fmla="*/ 5293008 h 5293008"/>
              <a:gd name="connsiteX5" fmla="*/ 2880 w 8171357"/>
              <a:gd name="connsiteY5" fmla="*/ 5284090 h 5293008"/>
              <a:gd name="connsiteX0" fmla="*/ 2880 w 8171357"/>
              <a:gd name="connsiteY0" fmla="*/ 5284090 h 5293008"/>
              <a:gd name="connsiteX1" fmla="*/ 4155 w 8171357"/>
              <a:gd name="connsiteY1" fmla="*/ 2715553 h 5293008"/>
              <a:gd name="connsiteX2" fmla="*/ 755968 w 8171357"/>
              <a:gd name="connsiteY2" fmla="*/ 381629 h 5293008"/>
              <a:gd name="connsiteX3" fmla="*/ 8171357 w 8171357"/>
              <a:gd name="connsiteY3" fmla="*/ 0 h 5293008"/>
              <a:gd name="connsiteX4" fmla="*/ 8158898 w 8171357"/>
              <a:gd name="connsiteY4" fmla="*/ 5293008 h 5293008"/>
              <a:gd name="connsiteX5" fmla="*/ 2880 w 8171357"/>
              <a:gd name="connsiteY5" fmla="*/ 5284090 h 529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71357" h="5293008">
                <a:moveTo>
                  <a:pt x="2880" y="5284090"/>
                </a:moveTo>
                <a:cubicBezTo>
                  <a:pt x="0" y="4383887"/>
                  <a:pt x="7035" y="3615756"/>
                  <a:pt x="4155" y="2715553"/>
                </a:cubicBezTo>
                <a:lnTo>
                  <a:pt x="755968" y="381629"/>
                </a:lnTo>
                <a:lnTo>
                  <a:pt x="8171357" y="0"/>
                </a:lnTo>
                <a:cubicBezTo>
                  <a:pt x="8170446" y="1775476"/>
                  <a:pt x="8159809" y="3517532"/>
                  <a:pt x="8158898" y="5293008"/>
                </a:cubicBezTo>
                <a:lnTo>
                  <a:pt x="2880" y="528409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cxnSp>
        <p:nvCxnSpPr>
          <p:cNvPr id="4" name="Gerade Verbindung 14"/>
          <p:cNvCxnSpPr/>
          <p:nvPr userDrawn="1"/>
        </p:nvCxnSpPr>
        <p:spPr>
          <a:xfrm>
            <a:off x="1711325" y="4657725"/>
            <a:ext cx="518318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feld 10"/>
          <p:cNvSpPr txBox="1"/>
          <p:nvPr userDrawn="1"/>
        </p:nvSpPr>
        <p:spPr>
          <a:xfrm>
            <a:off x="1682750" y="2555875"/>
            <a:ext cx="1366838" cy="1771650"/>
          </a:xfrm>
          <a:prstGeom prst="rect">
            <a:avLst/>
          </a:prstGeom>
        </p:spPr>
        <p:txBody>
          <a:bodyPr lIns="36000" tIns="126000" rIns="36000" bIns="36000"/>
          <a:lstStyle/>
          <a:p>
            <a:pPr marL="361950" indent="-361950" fontAlgn="auto">
              <a:spcBef>
                <a:spcPts val="1700"/>
              </a:spcBef>
              <a:spcAft>
                <a:spcPts val="0"/>
              </a:spcAft>
              <a:buClr>
                <a:schemeClr val="bg1"/>
              </a:buClr>
              <a:buFont typeface="+mj-lt"/>
              <a:buNone/>
              <a:defRPr/>
            </a:pPr>
            <a:r>
              <a:rPr lang="de-DE" sz="1050">
                <a:solidFill>
                  <a:schemeClr val="bg1"/>
                </a:solidFill>
                <a:latin typeface="+mn-lt"/>
              </a:rPr>
              <a:t>Signatur</a:t>
            </a:r>
          </a:p>
          <a:p>
            <a:pPr marL="361950" indent="-361950" fontAlgn="auto">
              <a:spcBef>
                <a:spcPts val="1700"/>
              </a:spcBef>
              <a:spcAft>
                <a:spcPts val="0"/>
              </a:spcAft>
              <a:buClr>
                <a:schemeClr val="bg1"/>
              </a:buClr>
              <a:buFont typeface="+mj-lt"/>
              <a:buNone/>
              <a:defRPr/>
            </a:pPr>
            <a:r>
              <a:rPr lang="de-DE" sz="1050">
                <a:solidFill>
                  <a:schemeClr val="bg1"/>
                </a:solidFill>
                <a:latin typeface="+mn-lt"/>
              </a:rPr>
              <a:t>Version</a:t>
            </a:r>
          </a:p>
          <a:p>
            <a:pPr marL="361950" indent="-361950" fontAlgn="auto">
              <a:spcBef>
                <a:spcPts val="1700"/>
              </a:spcBef>
              <a:spcAft>
                <a:spcPts val="0"/>
              </a:spcAft>
              <a:buClr>
                <a:schemeClr val="bg1"/>
              </a:buClr>
              <a:buFont typeface="+mj-lt"/>
              <a:buNone/>
              <a:defRPr/>
            </a:pPr>
            <a:r>
              <a:rPr lang="de-DE" sz="1050">
                <a:solidFill>
                  <a:schemeClr val="bg1"/>
                </a:solidFill>
                <a:latin typeface="+mn-lt"/>
              </a:rPr>
              <a:t>Project No</a:t>
            </a:r>
          </a:p>
          <a:p>
            <a:pPr marL="361950" indent="-361950" fontAlgn="auto">
              <a:spcBef>
                <a:spcPts val="1700"/>
              </a:spcBef>
              <a:spcAft>
                <a:spcPts val="0"/>
              </a:spcAft>
              <a:buClr>
                <a:schemeClr val="bg1"/>
              </a:buClr>
              <a:buFont typeface="+mj-lt"/>
              <a:buNone/>
              <a:defRPr/>
            </a:pPr>
            <a:r>
              <a:rPr lang="de-DE" sz="1050">
                <a:solidFill>
                  <a:schemeClr val="bg1"/>
                </a:solidFill>
                <a:latin typeface="+mn-lt"/>
              </a:rPr>
              <a:t>Imputations-Nr.</a:t>
            </a:r>
          </a:p>
          <a:p>
            <a:pPr marL="361950" indent="-361950" fontAlgn="auto">
              <a:spcBef>
                <a:spcPts val="1700"/>
              </a:spcBef>
              <a:spcAft>
                <a:spcPts val="0"/>
              </a:spcAft>
              <a:buClr>
                <a:schemeClr val="bg1"/>
              </a:buClr>
              <a:buFont typeface="+mj-lt"/>
              <a:buNone/>
              <a:defRPr/>
            </a:pPr>
            <a:r>
              <a:rPr lang="de-DE" sz="1050">
                <a:solidFill>
                  <a:schemeClr val="bg1"/>
                </a:solidFill>
                <a:latin typeface="+mn-lt"/>
              </a:rPr>
              <a:t>History</a:t>
            </a:r>
          </a:p>
        </p:txBody>
      </p:sp>
      <p:sp>
        <p:nvSpPr>
          <p:cNvPr id="6" name="Textfeld 11"/>
          <p:cNvSpPr txBox="1"/>
          <p:nvPr userDrawn="1"/>
        </p:nvSpPr>
        <p:spPr>
          <a:xfrm>
            <a:off x="1692275" y="4941888"/>
            <a:ext cx="5400675" cy="863600"/>
          </a:xfrm>
          <a:prstGeom prst="rect">
            <a:avLst/>
          </a:prstGeom>
        </p:spPr>
        <p:txBody>
          <a:bodyPr lIns="36000" tIns="36000" rIns="36000" bIns="36000"/>
          <a:lstStyle/>
          <a:p>
            <a:pPr marL="361950" indent="-361950" fontAlgn="auto">
              <a:spcBef>
                <a:spcPts val="300"/>
              </a:spcBef>
              <a:spcAft>
                <a:spcPts val="0"/>
              </a:spcAft>
              <a:buClr>
                <a:schemeClr val="bg1"/>
              </a:buClr>
              <a:buFont typeface="+mj-lt"/>
              <a:buNone/>
              <a:defRPr/>
            </a:pPr>
            <a:r>
              <a:rPr lang="de-DE" sz="1200" dirty="0">
                <a:solidFill>
                  <a:schemeClr val="bg1"/>
                </a:solidFill>
                <a:latin typeface="+mn-lt"/>
              </a:rPr>
              <a:t>ELCA Information Technology (Vietnam) Limited</a:t>
            </a:r>
          </a:p>
          <a:p>
            <a:pPr marL="361950" indent="-361950" fontAlgn="auto">
              <a:spcBef>
                <a:spcPts val="300"/>
              </a:spcBef>
              <a:spcAft>
                <a:spcPts val="0"/>
              </a:spcAft>
              <a:buClr>
                <a:schemeClr val="bg1"/>
              </a:buClr>
              <a:buFont typeface="+mj-lt"/>
              <a:buNone/>
              <a:defRPr/>
            </a:pPr>
            <a:r>
              <a:rPr lang="de-DE" sz="1000" dirty="0">
                <a:solidFill>
                  <a:schemeClr val="bg1"/>
                </a:solidFill>
                <a:latin typeface="+mn-lt"/>
              </a:rPr>
              <a:t>Melody-2 Tower | 7th floor | N1 Dien Bien Phu</a:t>
            </a:r>
          </a:p>
          <a:p>
            <a:pPr marL="361950" indent="-361950" fontAlgn="auto">
              <a:spcBef>
                <a:spcPts val="300"/>
              </a:spcBef>
              <a:spcAft>
                <a:spcPts val="0"/>
              </a:spcAft>
              <a:buClr>
                <a:schemeClr val="bg1"/>
              </a:buClr>
              <a:buFont typeface="+mj-lt"/>
              <a:buNone/>
              <a:defRPr/>
            </a:pPr>
            <a:r>
              <a:rPr lang="de-DE" sz="1000" dirty="0">
                <a:solidFill>
                  <a:schemeClr val="bg1"/>
                </a:solidFill>
                <a:latin typeface="+mn-lt"/>
              </a:rPr>
              <a:t>Binh Thanh District | Hochiminh City, Vietnam</a:t>
            </a:r>
          </a:p>
          <a:p>
            <a:pPr marL="361950" indent="-361950" fontAlgn="auto">
              <a:spcBef>
                <a:spcPts val="300"/>
              </a:spcBef>
              <a:spcAft>
                <a:spcPts val="0"/>
              </a:spcAft>
              <a:buClr>
                <a:schemeClr val="bg1"/>
              </a:buClr>
              <a:buFont typeface="+mj-lt"/>
              <a:buNone/>
              <a:defRPr/>
            </a:pPr>
            <a:endParaRPr lang="de-DE" sz="1050" dirty="0">
              <a:solidFill>
                <a:schemeClr val="bg1"/>
              </a:solidFill>
              <a:latin typeface="+mn-lt"/>
            </a:endParaRPr>
          </a:p>
          <a:p>
            <a:pPr marL="361950" indent="-361950" fontAlgn="auto">
              <a:spcBef>
                <a:spcPts val="300"/>
              </a:spcBef>
              <a:spcAft>
                <a:spcPts val="0"/>
              </a:spcAft>
              <a:buClr>
                <a:schemeClr val="bg1"/>
              </a:buClr>
              <a:buFont typeface="+mj-lt"/>
              <a:buNone/>
              <a:defRPr/>
            </a:pPr>
            <a:r>
              <a:rPr lang="de-DE" sz="1600" smtClean="0">
                <a:solidFill>
                  <a:schemeClr val="bg1"/>
                </a:solidFill>
                <a:latin typeface="+mn-lt"/>
              </a:rPr>
              <a:t>www.elca.vn</a:t>
            </a:r>
            <a:endParaRPr lang="de-DE" sz="1600" dirty="0">
              <a:solidFill>
                <a:schemeClr val="bg1"/>
              </a:solidFill>
              <a:latin typeface="+mn-lt"/>
            </a:endParaRPr>
          </a:p>
        </p:txBody>
      </p:sp>
      <p:sp>
        <p:nvSpPr>
          <p:cNvPr id="7" name="Textfeld 20"/>
          <p:cNvSpPr txBox="1">
            <a:spLocks noChangeArrowheads="1"/>
          </p:cNvSpPr>
          <p:nvPr userDrawn="1"/>
        </p:nvSpPr>
        <p:spPr bwMode="auto">
          <a:xfrm>
            <a:off x="6767513" y="6480175"/>
            <a:ext cx="720725"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de-DE" altLang="en-US" sz="900">
                <a:solidFill>
                  <a:schemeClr val="tx2"/>
                </a:solidFill>
              </a:rPr>
              <a:t>|    © ELCA</a:t>
            </a:r>
          </a:p>
        </p:txBody>
      </p:sp>
      <p:sp>
        <p:nvSpPr>
          <p:cNvPr id="18" name="Textplatzhalter 2"/>
          <p:cNvSpPr>
            <a:spLocks noGrp="1"/>
          </p:cNvSpPr>
          <p:nvPr>
            <p:ph type="body" idx="15"/>
          </p:nvPr>
        </p:nvSpPr>
        <p:spPr>
          <a:xfrm>
            <a:off x="3059832" y="2556000"/>
            <a:ext cx="5184576" cy="1872208"/>
          </a:xfrm>
          <a:prstGeom prst="rect">
            <a:avLst/>
          </a:prstGeom>
        </p:spPr>
        <p:txBody>
          <a:bodyPr/>
          <a:lstStyle>
            <a:lvl1pPr marL="0" indent="0">
              <a:spcBef>
                <a:spcPts val="800"/>
              </a:spcBef>
              <a:buClr>
                <a:schemeClr val="bg1"/>
              </a:buClr>
              <a:buFont typeface="+mj-lt"/>
              <a:buNone/>
              <a:defRPr sz="1800" b="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smtClean="0"/>
          </a:p>
        </p:txBody>
      </p:sp>
      <p:sp>
        <p:nvSpPr>
          <p:cNvPr id="8" name="Datumsplatzhalter 16"/>
          <p:cNvSpPr>
            <a:spLocks noGrp="1"/>
          </p:cNvSpPr>
          <p:nvPr>
            <p:ph type="dt" sz="half" idx="16"/>
          </p:nvPr>
        </p:nvSpPr>
        <p:spPr/>
        <p:txBody>
          <a:bodyPr/>
          <a:lstStyle>
            <a:lvl1pPr>
              <a:defRPr/>
            </a:lvl1pPr>
          </a:lstStyle>
          <a:p>
            <a:pPr>
              <a:defRPr/>
            </a:pPr>
            <a:r>
              <a:rPr lang="de-DE"/>
              <a:t>| 	</a:t>
            </a:r>
            <a:fld id="{1F23BDEF-CABC-4C73-8EEF-58D7405076D5}" type="datetime1">
              <a:rPr lang="en-US" smtClean="0"/>
              <a:t>20.07.18</a:t>
            </a:fld>
            <a:r>
              <a:rPr lang="de-DE"/>
              <a:t>	 |</a:t>
            </a:r>
          </a:p>
        </p:txBody>
      </p:sp>
      <p:sp>
        <p:nvSpPr>
          <p:cNvPr id="9" name="Foliennummernplatzhalter 18"/>
          <p:cNvSpPr>
            <a:spLocks noGrp="1"/>
          </p:cNvSpPr>
          <p:nvPr>
            <p:ph type="sldNum" sz="quarter" idx="17"/>
          </p:nvPr>
        </p:nvSpPr>
        <p:spPr/>
        <p:txBody>
          <a:bodyPr/>
          <a:lstStyle>
            <a:lvl1pPr>
              <a:defRPr/>
            </a:lvl1pPr>
          </a:lstStyle>
          <a:p>
            <a:pPr>
              <a:defRPr/>
            </a:pPr>
            <a:fld id="{22954D12-B114-4037-A8D0-68932ED08B19}" type="slidenum">
              <a:rPr lang="de-DE"/>
              <a:pPr>
                <a:defRPr/>
              </a:pPr>
              <a:t>‹#›</a:t>
            </a:fld>
            <a:endParaRPr lang="de-DE"/>
          </a:p>
        </p:txBody>
      </p:sp>
      <p:sp>
        <p:nvSpPr>
          <p:cNvPr id="10" name="Fußzeilenplatzhalter 19"/>
          <p:cNvSpPr>
            <a:spLocks noGrp="1"/>
          </p:cNvSpPr>
          <p:nvPr>
            <p:ph type="ftr" sz="quarter" idx="18"/>
          </p:nvPr>
        </p:nvSpPr>
        <p:spPr>
          <a:xfrm>
            <a:off x="3671888" y="6480175"/>
            <a:ext cx="3060700" cy="215900"/>
          </a:xfrm>
        </p:spPr>
        <p:txBody>
          <a:bodyPr/>
          <a:lstStyle>
            <a:lvl1pPr>
              <a:defRPr/>
            </a:lvl1pPr>
          </a:lstStyle>
          <a:p>
            <a:pPr>
              <a:defRPr/>
            </a:pPr>
            <a:r>
              <a:rPr lang="de-DE"/>
              <a:t>Presentation Title</a:t>
            </a:r>
          </a:p>
        </p:txBody>
      </p:sp>
    </p:spTree>
    <p:extLst>
      <p:ext uri="{BB962C8B-B14F-4D97-AF65-F5344CB8AC3E}">
        <p14:creationId xmlns:p14="http://schemas.microsoft.com/office/powerpoint/2010/main" val="2969621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layout-4">
    <p:spTree>
      <p:nvGrpSpPr>
        <p:cNvPr id="1" name=""/>
        <p:cNvGrpSpPr/>
        <p:nvPr/>
      </p:nvGrpSpPr>
      <p:grpSpPr>
        <a:xfrm>
          <a:off x="0" y="0"/>
          <a:ext cx="0" cy="0"/>
          <a:chOff x="0" y="0"/>
          <a:chExt cx="0" cy="0"/>
        </a:xfrm>
      </p:grpSpPr>
      <p:pic>
        <p:nvPicPr>
          <p:cNvPr id="7" name="Grafik 11" descr="Titelseite.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hteck 8"/>
          <p:cNvSpPr/>
          <p:nvPr userDrawn="1"/>
        </p:nvSpPr>
        <p:spPr>
          <a:xfrm>
            <a:off x="395288" y="115888"/>
            <a:ext cx="8459787" cy="144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grpSp>
        <p:nvGrpSpPr>
          <p:cNvPr id="9" name="Gruppieren 9"/>
          <p:cNvGrpSpPr>
            <a:grpSpLocks/>
          </p:cNvGrpSpPr>
          <p:nvPr userDrawn="1"/>
        </p:nvGrpSpPr>
        <p:grpSpPr bwMode="auto">
          <a:xfrm>
            <a:off x="395288" y="6165850"/>
            <a:ext cx="1655762" cy="431800"/>
            <a:chOff x="395536" y="6165304"/>
            <a:chExt cx="1656184" cy="432048"/>
          </a:xfrm>
        </p:grpSpPr>
        <p:sp>
          <p:nvSpPr>
            <p:cNvPr id="10" name="Rechteck 10"/>
            <p:cNvSpPr/>
            <p:nvPr userDrawn="1"/>
          </p:nvSpPr>
          <p:spPr>
            <a:xfrm>
              <a:off x="395536" y="6165304"/>
              <a:ext cx="1656184"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11" name="Grafik 14" descr="ELCA_C2_rgb_positive_72dpi.png"/>
            <p:cNvPicPr>
              <a:picLocks noChangeAspect="1"/>
            </p:cNvPicPr>
            <p:nvPr userDrawn="1"/>
          </p:nvPicPr>
          <p:blipFill>
            <a:blip r:embed="rId3">
              <a:extLst>
                <a:ext uri="{28A0092B-C50C-407E-A947-70E740481C1C}">
                  <a14:useLocalDpi xmlns:a14="http://schemas.microsoft.com/office/drawing/2010/main" val="0"/>
                </a:ext>
              </a:extLst>
            </a:blip>
            <a:srcRect r="63333" b="-4967"/>
            <a:stretch>
              <a:fillRect/>
            </a:stretch>
          </p:blipFill>
          <p:spPr bwMode="auto">
            <a:xfrm>
              <a:off x="458019" y="6233430"/>
              <a:ext cx="1584176" cy="363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 name="Bildplatzhalter 30"/>
          <p:cNvSpPr>
            <a:spLocks noGrp="1"/>
          </p:cNvSpPr>
          <p:nvPr>
            <p:ph type="pic" sz="quarter" idx="13"/>
          </p:nvPr>
        </p:nvSpPr>
        <p:spPr>
          <a:xfrm>
            <a:off x="7902000" y="6156000"/>
            <a:ext cx="792088" cy="648000"/>
          </a:xfrm>
          <a:prstGeom prst="rect">
            <a:avLst/>
          </a:prstGeom>
        </p:spPr>
        <p:txBody>
          <a:bodyPr wrap="none" lIns="0" tIns="0" rIns="0" bIns="0" rtlCol="0">
            <a:noAutofit/>
          </a:bodyPr>
          <a:lstStyle>
            <a:lvl1pPr marL="0" indent="0">
              <a:buNone/>
              <a:defRPr sz="900">
                <a:solidFill>
                  <a:schemeClr val="tx1"/>
                </a:solidFill>
              </a:defRPr>
            </a:lvl1pPr>
          </a:lstStyle>
          <a:p>
            <a:pPr lvl="0"/>
            <a:r>
              <a:rPr lang="en-US" noProof="0" smtClean="0"/>
              <a:t>Click icon to add picture</a:t>
            </a:r>
            <a:endParaRPr lang="de-DE" noProof="0"/>
          </a:p>
        </p:txBody>
      </p:sp>
      <p:sp>
        <p:nvSpPr>
          <p:cNvPr id="14" name="Titel 13"/>
          <p:cNvSpPr>
            <a:spLocks noGrp="1"/>
          </p:cNvSpPr>
          <p:nvPr>
            <p:ph type="title"/>
          </p:nvPr>
        </p:nvSpPr>
        <p:spPr>
          <a:xfrm>
            <a:off x="755576" y="3554432"/>
            <a:ext cx="7848000" cy="369332"/>
          </a:xfrm>
        </p:spPr>
        <p:txBody>
          <a:bodyPr wrap="square" anchor="b">
            <a:spAutoFit/>
          </a:bodyPr>
          <a:lstStyle>
            <a:lvl1pPr>
              <a:defRPr sz="2400" cap="none" baseline="0">
                <a:latin typeface="Arial" pitchFamily="34" charset="0"/>
                <a:cs typeface="Arial" pitchFamily="34" charset="0"/>
              </a:defRPr>
            </a:lvl1pPr>
          </a:lstStyle>
          <a:p>
            <a:r>
              <a:rPr lang="en-US" smtClean="0"/>
              <a:t>Click to edit Master title style</a:t>
            </a:r>
            <a:endParaRPr lang="de-DE"/>
          </a:p>
        </p:txBody>
      </p:sp>
      <p:sp>
        <p:nvSpPr>
          <p:cNvPr id="16" name="Textplatzhalter 15"/>
          <p:cNvSpPr>
            <a:spLocks noGrp="1"/>
          </p:cNvSpPr>
          <p:nvPr>
            <p:ph type="body" sz="quarter" idx="14"/>
          </p:nvPr>
        </p:nvSpPr>
        <p:spPr>
          <a:xfrm>
            <a:off x="755650" y="3923764"/>
            <a:ext cx="7848000" cy="369332"/>
          </a:xfrm>
          <a:prstGeom prst="rect">
            <a:avLst/>
          </a:prstGeom>
        </p:spPr>
        <p:txBody>
          <a:bodyPr tIns="0" bIns="0">
            <a:spAutoFit/>
          </a:bodyPr>
          <a:lstStyle>
            <a:lvl1pPr marL="0" indent="0">
              <a:spcBef>
                <a:spcPts val="0"/>
              </a:spcBef>
              <a:buNone/>
              <a:defRPr sz="2400">
                <a:solidFill>
                  <a:schemeClr val="tx1"/>
                </a:solidFill>
              </a:defRPr>
            </a:lvl1pPr>
          </a:lstStyle>
          <a:p>
            <a:pPr lvl="0"/>
            <a:r>
              <a:rPr lang="en-US" smtClean="0"/>
              <a:t>Click to edit Master text styles</a:t>
            </a:r>
          </a:p>
        </p:txBody>
      </p:sp>
      <p:sp>
        <p:nvSpPr>
          <p:cNvPr id="13" name="Textplatzhalter 12"/>
          <p:cNvSpPr>
            <a:spLocks noGrp="1"/>
          </p:cNvSpPr>
          <p:nvPr>
            <p:ph type="body" sz="quarter" idx="15"/>
          </p:nvPr>
        </p:nvSpPr>
        <p:spPr>
          <a:xfrm>
            <a:off x="755650" y="4500332"/>
            <a:ext cx="7848000" cy="612000"/>
          </a:xfrm>
          <a:prstGeom prst="rect">
            <a:avLst/>
          </a:prstGeom>
        </p:spPr>
        <p:txBody>
          <a:bodyPr anchor="ctr"/>
          <a:lstStyle>
            <a:lvl1pPr marL="0" indent="0">
              <a:spcBef>
                <a:spcPts val="800"/>
              </a:spcBef>
              <a:buNone/>
              <a:defRPr sz="1400" baseline="0">
                <a:solidFill>
                  <a:schemeClr val="tx1"/>
                </a:solidFill>
              </a:defRPr>
            </a:lvl1pPr>
          </a:lstStyle>
          <a:p>
            <a:pPr lvl="0"/>
            <a:r>
              <a:rPr lang="en-US" smtClean="0"/>
              <a:t>Click to edit Master text styles</a:t>
            </a:r>
          </a:p>
        </p:txBody>
      </p:sp>
      <p:sp>
        <p:nvSpPr>
          <p:cNvPr id="17" name="Textplatzhalter 16"/>
          <p:cNvSpPr>
            <a:spLocks noGrp="1"/>
          </p:cNvSpPr>
          <p:nvPr>
            <p:ph type="body" sz="quarter" idx="16"/>
          </p:nvPr>
        </p:nvSpPr>
        <p:spPr>
          <a:xfrm>
            <a:off x="755650" y="5364000"/>
            <a:ext cx="3600450" cy="252000"/>
          </a:xfrm>
          <a:prstGeom prst="rect">
            <a:avLst/>
          </a:prstGeom>
        </p:spPr>
        <p:txBody>
          <a:bodyPr wrap="none" anchor="ctr"/>
          <a:lstStyle>
            <a:lvl1pPr marL="0" indent="0">
              <a:buNone/>
              <a:defRPr sz="900"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302603599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layout-5">
    <p:spTree>
      <p:nvGrpSpPr>
        <p:cNvPr id="1" name=""/>
        <p:cNvGrpSpPr/>
        <p:nvPr/>
      </p:nvGrpSpPr>
      <p:grpSpPr>
        <a:xfrm>
          <a:off x="0" y="0"/>
          <a:ext cx="0" cy="0"/>
          <a:chOff x="0" y="0"/>
          <a:chExt cx="0" cy="0"/>
        </a:xfrm>
      </p:grpSpPr>
      <p:pic>
        <p:nvPicPr>
          <p:cNvPr id="7" name="Grafik 11" descr="Titelseite.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hteck 8"/>
          <p:cNvSpPr/>
          <p:nvPr userDrawn="1"/>
        </p:nvSpPr>
        <p:spPr>
          <a:xfrm>
            <a:off x="395288" y="115888"/>
            <a:ext cx="8459787" cy="144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grpSp>
        <p:nvGrpSpPr>
          <p:cNvPr id="9" name="Gruppieren 9"/>
          <p:cNvGrpSpPr>
            <a:grpSpLocks/>
          </p:cNvGrpSpPr>
          <p:nvPr userDrawn="1"/>
        </p:nvGrpSpPr>
        <p:grpSpPr bwMode="auto">
          <a:xfrm>
            <a:off x="395288" y="6165850"/>
            <a:ext cx="1655762" cy="431800"/>
            <a:chOff x="395536" y="6165304"/>
            <a:chExt cx="1656184" cy="432048"/>
          </a:xfrm>
        </p:grpSpPr>
        <p:sp>
          <p:nvSpPr>
            <p:cNvPr id="10" name="Rechteck 10"/>
            <p:cNvSpPr/>
            <p:nvPr userDrawn="1"/>
          </p:nvSpPr>
          <p:spPr>
            <a:xfrm>
              <a:off x="395536" y="6165304"/>
              <a:ext cx="1656184"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11" name="Grafik 14" descr="ELCA_C2_rgb_positive_72dpi.png"/>
            <p:cNvPicPr>
              <a:picLocks noChangeAspect="1"/>
            </p:cNvPicPr>
            <p:nvPr userDrawn="1"/>
          </p:nvPicPr>
          <p:blipFill>
            <a:blip r:embed="rId3">
              <a:extLst>
                <a:ext uri="{28A0092B-C50C-407E-A947-70E740481C1C}">
                  <a14:useLocalDpi xmlns:a14="http://schemas.microsoft.com/office/drawing/2010/main" val="0"/>
                </a:ext>
              </a:extLst>
            </a:blip>
            <a:srcRect r="63333" b="-4967"/>
            <a:stretch>
              <a:fillRect/>
            </a:stretch>
          </p:blipFill>
          <p:spPr bwMode="auto">
            <a:xfrm>
              <a:off x="458019" y="6233430"/>
              <a:ext cx="1584176" cy="363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 name="Bildplatzhalter 30"/>
          <p:cNvSpPr>
            <a:spLocks noGrp="1"/>
          </p:cNvSpPr>
          <p:nvPr>
            <p:ph type="pic" sz="quarter" idx="13"/>
          </p:nvPr>
        </p:nvSpPr>
        <p:spPr>
          <a:xfrm>
            <a:off x="7902000" y="6156000"/>
            <a:ext cx="792088" cy="648000"/>
          </a:xfrm>
          <a:prstGeom prst="rect">
            <a:avLst/>
          </a:prstGeom>
        </p:spPr>
        <p:txBody>
          <a:bodyPr wrap="none" lIns="0" tIns="0" rIns="0" bIns="0" rtlCol="0">
            <a:noAutofit/>
          </a:bodyPr>
          <a:lstStyle>
            <a:lvl1pPr marL="0" indent="0">
              <a:buNone/>
              <a:defRPr sz="900">
                <a:solidFill>
                  <a:schemeClr val="tx1"/>
                </a:solidFill>
              </a:defRPr>
            </a:lvl1pPr>
          </a:lstStyle>
          <a:p>
            <a:pPr lvl="0"/>
            <a:r>
              <a:rPr lang="en-US" noProof="0" smtClean="0"/>
              <a:t>Click icon to add picture</a:t>
            </a:r>
            <a:endParaRPr lang="de-DE" noProof="0"/>
          </a:p>
        </p:txBody>
      </p:sp>
      <p:sp>
        <p:nvSpPr>
          <p:cNvPr id="14" name="Titel 13"/>
          <p:cNvSpPr>
            <a:spLocks noGrp="1"/>
          </p:cNvSpPr>
          <p:nvPr>
            <p:ph type="title"/>
          </p:nvPr>
        </p:nvSpPr>
        <p:spPr>
          <a:xfrm>
            <a:off x="755576" y="3554432"/>
            <a:ext cx="7848000" cy="369332"/>
          </a:xfrm>
        </p:spPr>
        <p:txBody>
          <a:bodyPr wrap="square" anchor="b">
            <a:spAutoFit/>
          </a:bodyPr>
          <a:lstStyle>
            <a:lvl1pPr>
              <a:defRPr sz="2400" cap="none" baseline="0">
                <a:latin typeface="Arial" pitchFamily="34" charset="0"/>
                <a:cs typeface="Arial" pitchFamily="34" charset="0"/>
              </a:defRPr>
            </a:lvl1pPr>
          </a:lstStyle>
          <a:p>
            <a:r>
              <a:rPr lang="en-US" smtClean="0"/>
              <a:t>Click to edit Master title style</a:t>
            </a:r>
            <a:endParaRPr lang="de-DE"/>
          </a:p>
        </p:txBody>
      </p:sp>
      <p:sp>
        <p:nvSpPr>
          <p:cNvPr id="16" name="Textplatzhalter 15"/>
          <p:cNvSpPr>
            <a:spLocks noGrp="1"/>
          </p:cNvSpPr>
          <p:nvPr>
            <p:ph type="body" sz="quarter" idx="14"/>
          </p:nvPr>
        </p:nvSpPr>
        <p:spPr>
          <a:xfrm>
            <a:off x="755650" y="3923764"/>
            <a:ext cx="7848000" cy="369332"/>
          </a:xfrm>
          <a:prstGeom prst="rect">
            <a:avLst/>
          </a:prstGeom>
        </p:spPr>
        <p:txBody>
          <a:bodyPr tIns="0" bIns="0">
            <a:spAutoFit/>
          </a:bodyPr>
          <a:lstStyle>
            <a:lvl1pPr marL="0" indent="0">
              <a:spcBef>
                <a:spcPts val="0"/>
              </a:spcBef>
              <a:buNone/>
              <a:defRPr sz="2400">
                <a:solidFill>
                  <a:schemeClr val="tx1"/>
                </a:solidFill>
              </a:defRPr>
            </a:lvl1pPr>
          </a:lstStyle>
          <a:p>
            <a:pPr lvl="0"/>
            <a:r>
              <a:rPr lang="en-US" smtClean="0"/>
              <a:t>Click to edit Master text styles</a:t>
            </a:r>
          </a:p>
        </p:txBody>
      </p:sp>
      <p:sp>
        <p:nvSpPr>
          <p:cNvPr id="13" name="Textplatzhalter 12"/>
          <p:cNvSpPr>
            <a:spLocks noGrp="1"/>
          </p:cNvSpPr>
          <p:nvPr>
            <p:ph type="body" sz="quarter" idx="15"/>
          </p:nvPr>
        </p:nvSpPr>
        <p:spPr>
          <a:xfrm>
            <a:off x="755650" y="4500332"/>
            <a:ext cx="7848000" cy="612000"/>
          </a:xfrm>
          <a:prstGeom prst="rect">
            <a:avLst/>
          </a:prstGeom>
        </p:spPr>
        <p:txBody>
          <a:bodyPr anchor="ctr"/>
          <a:lstStyle>
            <a:lvl1pPr marL="0" indent="0">
              <a:spcBef>
                <a:spcPts val="800"/>
              </a:spcBef>
              <a:buNone/>
              <a:defRPr sz="1400" baseline="0">
                <a:solidFill>
                  <a:schemeClr val="tx1"/>
                </a:solidFill>
              </a:defRPr>
            </a:lvl1pPr>
          </a:lstStyle>
          <a:p>
            <a:pPr lvl="0"/>
            <a:r>
              <a:rPr lang="en-US" smtClean="0"/>
              <a:t>Click to edit Master text styles</a:t>
            </a:r>
          </a:p>
        </p:txBody>
      </p:sp>
      <p:sp>
        <p:nvSpPr>
          <p:cNvPr id="17" name="Textplatzhalter 16"/>
          <p:cNvSpPr>
            <a:spLocks noGrp="1"/>
          </p:cNvSpPr>
          <p:nvPr>
            <p:ph type="body" sz="quarter" idx="16"/>
          </p:nvPr>
        </p:nvSpPr>
        <p:spPr>
          <a:xfrm>
            <a:off x="755650" y="5364000"/>
            <a:ext cx="3600450" cy="252000"/>
          </a:xfrm>
          <a:prstGeom prst="rect">
            <a:avLst/>
          </a:prstGeom>
        </p:spPr>
        <p:txBody>
          <a:bodyPr wrap="none" anchor="ctr"/>
          <a:lstStyle>
            <a:lvl1pPr marL="0" indent="0">
              <a:buNone/>
              <a:defRPr sz="900"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413000973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oal of the presentation">
    <p:spTree>
      <p:nvGrpSpPr>
        <p:cNvPr id="1" name=""/>
        <p:cNvGrpSpPr/>
        <p:nvPr/>
      </p:nvGrpSpPr>
      <p:grpSpPr>
        <a:xfrm>
          <a:off x="0" y="0"/>
          <a:ext cx="0" cy="0"/>
          <a:chOff x="0" y="0"/>
          <a:chExt cx="0" cy="0"/>
        </a:xfrm>
      </p:grpSpPr>
      <p:pic>
        <p:nvPicPr>
          <p:cNvPr id="5"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16488" y="1008063"/>
            <a:ext cx="3905250" cy="525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el 7"/>
          <p:cNvSpPr>
            <a:spLocks noGrp="1"/>
          </p:cNvSpPr>
          <p:nvPr>
            <p:ph type="title"/>
          </p:nvPr>
        </p:nvSpPr>
        <p:spPr>
          <a:xfrm>
            <a:off x="432000" y="270000"/>
            <a:ext cx="8388000" cy="324000"/>
          </a:xfrm>
        </p:spPr>
        <p:txBody>
          <a:bodyPr/>
          <a:lstStyle>
            <a:lvl1pPr>
              <a:defRPr lang="de-DE" sz="1800" b="1" baseline="0" smtClean="0">
                <a:latin typeface="+mj-lt"/>
              </a:defRPr>
            </a:lvl1pPr>
          </a:lstStyle>
          <a:p>
            <a:r>
              <a:rPr lang="en-US" smtClean="0"/>
              <a:t>Click to edit Master title style</a:t>
            </a:r>
            <a:endParaRPr lang="de-DE"/>
          </a:p>
        </p:txBody>
      </p:sp>
      <p:sp>
        <p:nvSpPr>
          <p:cNvPr id="11" name="Textplatzhalter 10"/>
          <p:cNvSpPr>
            <a:spLocks noGrp="1"/>
          </p:cNvSpPr>
          <p:nvPr>
            <p:ph type="body" sz="quarter" idx="17"/>
          </p:nvPr>
        </p:nvSpPr>
        <p:spPr>
          <a:xfrm>
            <a:off x="431999" y="1008000"/>
            <a:ext cx="4356000" cy="5256000"/>
          </a:xfrm>
          <a:prstGeom prst="rect">
            <a:avLst/>
          </a:prstGeom>
        </p:spPr>
        <p:txBody>
          <a:bodyPr/>
          <a:lstStyle>
            <a:lvl1pPr>
              <a:defRPr/>
            </a:lvl1pPr>
          </a:lstStyle>
          <a:p>
            <a:pPr lvl="0"/>
            <a:r>
              <a:rPr lang="en-US" smtClean="0"/>
              <a:t>Click to edit Master text styles</a:t>
            </a:r>
          </a:p>
        </p:txBody>
      </p:sp>
      <p:sp>
        <p:nvSpPr>
          <p:cNvPr id="19" name="Textplatzhalter 18"/>
          <p:cNvSpPr>
            <a:spLocks noGrp="1"/>
          </p:cNvSpPr>
          <p:nvPr>
            <p:ph type="body" sz="quarter" idx="21"/>
          </p:nvPr>
        </p:nvSpPr>
        <p:spPr>
          <a:xfrm>
            <a:off x="432000" y="594000"/>
            <a:ext cx="8388000" cy="324000"/>
          </a:xfrm>
        </p:spPr>
        <p:txBody>
          <a:bodyPr wrap="none" tIns="0" bIns="0" anchor="ctr">
            <a:noAutofit/>
          </a:bodyPr>
          <a:lstStyle>
            <a:lvl1pPr marL="0" indent="0">
              <a:buNone/>
              <a:defRPr>
                <a:solidFill>
                  <a:schemeClr val="tx1"/>
                </a:solidFill>
              </a:defRPr>
            </a:lvl1pPr>
          </a:lstStyle>
          <a:p>
            <a:pPr lvl="0"/>
            <a:r>
              <a:rPr lang="en-US" smtClean="0"/>
              <a:t>Click to edit Master text styles</a:t>
            </a:r>
          </a:p>
        </p:txBody>
      </p:sp>
      <p:sp>
        <p:nvSpPr>
          <p:cNvPr id="6" name="Datumsplatzhalter 11"/>
          <p:cNvSpPr>
            <a:spLocks noGrp="1"/>
          </p:cNvSpPr>
          <p:nvPr>
            <p:ph type="dt" sz="half" idx="22"/>
          </p:nvPr>
        </p:nvSpPr>
        <p:spPr/>
        <p:txBody>
          <a:bodyPr/>
          <a:lstStyle>
            <a:lvl1pPr>
              <a:defRPr/>
            </a:lvl1pPr>
          </a:lstStyle>
          <a:p>
            <a:pPr>
              <a:defRPr/>
            </a:pPr>
            <a:r>
              <a:rPr lang="de-DE"/>
              <a:t>| 	</a:t>
            </a:r>
            <a:fld id="{3DE024DB-C680-451F-8C55-494F49A114BB}" type="datetime1">
              <a:rPr lang="en-US" smtClean="0"/>
              <a:t>20.07.18</a:t>
            </a:fld>
            <a:r>
              <a:rPr lang="de-DE"/>
              <a:t>	 |</a:t>
            </a:r>
          </a:p>
        </p:txBody>
      </p:sp>
      <p:sp>
        <p:nvSpPr>
          <p:cNvPr id="7" name="Foliennummernplatzhalter 15"/>
          <p:cNvSpPr>
            <a:spLocks noGrp="1"/>
          </p:cNvSpPr>
          <p:nvPr>
            <p:ph type="sldNum" sz="quarter" idx="23"/>
          </p:nvPr>
        </p:nvSpPr>
        <p:spPr/>
        <p:txBody>
          <a:bodyPr/>
          <a:lstStyle>
            <a:lvl1pPr>
              <a:defRPr/>
            </a:lvl1pPr>
          </a:lstStyle>
          <a:p>
            <a:pPr>
              <a:defRPr/>
            </a:pPr>
            <a:fld id="{AB8525A1-6AE9-4D56-BABE-20D5E70D4315}" type="slidenum">
              <a:rPr lang="de-DE"/>
              <a:pPr>
                <a:defRPr/>
              </a:pPr>
              <a:t>‹#›</a:t>
            </a:fld>
            <a:endParaRPr lang="de-DE"/>
          </a:p>
        </p:txBody>
      </p:sp>
      <p:sp>
        <p:nvSpPr>
          <p:cNvPr id="9" name="Fußzeilenplatzhalter 16"/>
          <p:cNvSpPr>
            <a:spLocks noGrp="1"/>
          </p:cNvSpPr>
          <p:nvPr>
            <p:ph type="ftr" sz="quarter" idx="24"/>
          </p:nvPr>
        </p:nvSpPr>
        <p:spPr/>
        <p:txBody>
          <a:bodyPr/>
          <a:lstStyle>
            <a:lvl1pPr>
              <a:defRPr/>
            </a:lvl1pPr>
          </a:lstStyle>
          <a:p>
            <a:pPr>
              <a:defRPr/>
            </a:pPr>
            <a:r>
              <a:rPr lang="de-DE"/>
              <a:t>Presentation Title</a:t>
            </a:r>
          </a:p>
        </p:txBody>
      </p:sp>
    </p:spTree>
    <p:extLst>
      <p:ext uri="{BB962C8B-B14F-4D97-AF65-F5344CB8AC3E}">
        <p14:creationId xmlns:p14="http://schemas.microsoft.com/office/powerpoint/2010/main" val="1518065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Goal of the presentation">
    <p:spTree>
      <p:nvGrpSpPr>
        <p:cNvPr id="1" name=""/>
        <p:cNvGrpSpPr/>
        <p:nvPr/>
      </p:nvGrpSpPr>
      <p:grpSpPr>
        <a:xfrm>
          <a:off x="0" y="0"/>
          <a:ext cx="0" cy="0"/>
          <a:chOff x="0" y="0"/>
          <a:chExt cx="0" cy="0"/>
        </a:xfrm>
      </p:grpSpPr>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917713" y="1009413"/>
            <a:ext cx="3906051" cy="525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el 7"/>
          <p:cNvSpPr>
            <a:spLocks noGrp="1"/>
          </p:cNvSpPr>
          <p:nvPr>
            <p:ph type="title"/>
          </p:nvPr>
        </p:nvSpPr>
        <p:spPr>
          <a:xfrm>
            <a:off x="432000" y="270000"/>
            <a:ext cx="8388000" cy="324000"/>
          </a:xfrm>
        </p:spPr>
        <p:txBody>
          <a:bodyPr/>
          <a:lstStyle>
            <a:lvl1pPr>
              <a:defRPr lang="de-DE" sz="1800" b="1" baseline="0" smtClean="0">
                <a:latin typeface="+mj-lt"/>
              </a:defRPr>
            </a:lvl1pPr>
          </a:lstStyle>
          <a:p>
            <a:r>
              <a:rPr lang="en-US" smtClean="0"/>
              <a:t>Click to edit Master title style</a:t>
            </a:r>
            <a:endParaRPr lang="de-DE"/>
          </a:p>
        </p:txBody>
      </p:sp>
      <p:sp>
        <p:nvSpPr>
          <p:cNvPr id="11" name="Textplatzhalter 10"/>
          <p:cNvSpPr>
            <a:spLocks noGrp="1"/>
          </p:cNvSpPr>
          <p:nvPr>
            <p:ph type="body" sz="quarter" idx="17"/>
          </p:nvPr>
        </p:nvSpPr>
        <p:spPr>
          <a:xfrm>
            <a:off x="431999" y="1008000"/>
            <a:ext cx="4356000" cy="5256000"/>
          </a:xfrm>
          <a:prstGeom prst="rect">
            <a:avLst/>
          </a:prstGeom>
        </p:spPr>
        <p:txBody>
          <a:bodyPr/>
          <a:lstStyle>
            <a:lvl1pPr>
              <a:defRPr/>
            </a:lvl1pPr>
          </a:lstStyle>
          <a:p>
            <a:pPr lvl="0"/>
            <a:r>
              <a:rPr lang="en-US" smtClean="0"/>
              <a:t>Click to edit Master text styles</a:t>
            </a:r>
          </a:p>
        </p:txBody>
      </p:sp>
      <p:sp>
        <p:nvSpPr>
          <p:cNvPr id="19" name="Textplatzhalter 18"/>
          <p:cNvSpPr>
            <a:spLocks noGrp="1"/>
          </p:cNvSpPr>
          <p:nvPr>
            <p:ph type="body" sz="quarter" idx="21"/>
          </p:nvPr>
        </p:nvSpPr>
        <p:spPr>
          <a:xfrm>
            <a:off x="432000" y="594000"/>
            <a:ext cx="8388000" cy="324000"/>
          </a:xfrm>
        </p:spPr>
        <p:txBody>
          <a:bodyPr wrap="none" tIns="0" bIns="0" anchor="ctr">
            <a:noAutofit/>
          </a:bodyPr>
          <a:lstStyle>
            <a:lvl1pPr marL="0" indent="0">
              <a:buNone/>
              <a:defRPr>
                <a:solidFill>
                  <a:schemeClr val="tx1"/>
                </a:solidFill>
              </a:defRPr>
            </a:lvl1pPr>
          </a:lstStyle>
          <a:p>
            <a:pPr lvl="0"/>
            <a:r>
              <a:rPr lang="en-US" smtClean="0"/>
              <a:t>Click to edit Master text styles</a:t>
            </a:r>
          </a:p>
        </p:txBody>
      </p:sp>
      <p:sp>
        <p:nvSpPr>
          <p:cNvPr id="6" name="Datumsplatzhalter 11"/>
          <p:cNvSpPr>
            <a:spLocks noGrp="1"/>
          </p:cNvSpPr>
          <p:nvPr>
            <p:ph type="dt" sz="half" idx="22"/>
          </p:nvPr>
        </p:nvSpPr>
        <p:spPr/>
        <p:txBody>
          <a:bodyPr/>
          <a:lstStyle>
            <a:lvl1pPr>
              <a:defRPr/>
            </a:lvl1pPr>
          </a:lstStyle>
          <a:p>
            <a:pPr>
              <a:defRPr/>
            </a:pPr>
            <a:r>
              <a:rPr lang="de-DE"/>
              <a:t>| 	</a:t>
            </a:r>
            <a:fld id="{3DE024DB-C680-451F-8C55-494F49A114BB}" type="datetime1">
              <a:rPr lang="en-US" smtClean="0"/>
              <a:t>20.07.18</a:t>
            </a:fld>
            <a:r>
              <a:rPr lang="de-DE"/>
              <a:t>	 |</a:t>
            </a:r>
          </a:p>
        </p:txBody>
      </p:sp>
      <p:sp>
        <p:nvSpPr>
          <p:cNvPr id="7" name="Foliennummernplatzhalter 15"/>
          <p:cNvSpPr>
            <a:spLocks noGrp="1"/>
          </p:cNvSpPr>
          <p:nvPr>
            <p:ph type="sldNum" sz="quarter" idx="23"/>
          </p:nvPr>
        </p:nvSpPr>
        <p:spPr/>
        <p:txBody>
          <a:bodyPr/>
          <a:lstStyle>
            <a:lvl1pPr>
              <a:defRPr/>
            </a:lvl1pPr>
          </a:lstStyle>
          <a:p>
            <a:pPr>
              <a:defRPr/>
            </a:pPr>
            <a:fld id="{AB8525A1-6AE9-4D56-BABE-20D5E70D4315}" type="slidenum">
              <a:rPr lang="de-DE"/>
              <a:pPr>
                <a:defRPr/>
              </a:pPr>
              <a:t>‹#›</a:t>
            </a:fld>
            <a:endParaRPr lang="de-DE"/>
          </a:p>
        </p:txBody>
      </p:sp>
      <p:sp>
        <p:nvSpPr>
          <p:cNvPr id="9" name="Fußzeilenplatzhalter 16"/>
          <p:cNvSpPr>
            <a:spLocks noGrp="1"/>
          </p:cNvSpPr>
          <p:nvPr>
            <p:ph type="ftr" sz="quarter" idx="24"/>
          </p:nvPr>
        </p:nvSpPr>
        <p:spPr/>
        <p:txBody>
          <a:bodyPr/>
          <a:lstStyle>
            <a:lvl1pPr>
              <a:defRPr/>
            </a:lvl1pPr>
          </a:lstStyle>
          <a:p>
            <a:pPr>
              <a:defRPr/>
            </a:pPr>
            <a:r>
              <a:rPr lang="de-DE"/>
              <a:t>Presentation Title</a:t>
            </a:r>
          </a:p>
        </p:txBody>
      </p:sp>
    </p:spTree>
    <p:extLst>
      <p:ext uri="{BB962C8B-B14F-4D97-AF65-F5344CB8AC3E}">
        <p14:creationId xmlns:p14="http://schemas.microsoft.com/office/powerpoint/2010/main" val="230818760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Goal of the presentation">
    <p:spTree>
      <p:nvGrpSpPr>
        <p:cNvPr id="1" name=""/>
        <p:cNvGrpSpPr/>
        <p:nvPr/>
      </p:nvGrpSpPr>
      <p:grpSpPr>
        <a:xfrm>
          <a:off x="0" y="0"/>
          <a:ext cx="0" cy="0"/>
          <a:chOff x="0" y="0"/>
          <a:chExt cx="0" cy="0"/>
        </a:xfrm>
      </p:grpSpPr>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918323" y="1009413"/>
            <a:ext cx="3904831" cy="525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el 7"/>
          <p:cNvSpPr>
            <a:spLocks noGrp="1"/>
          </p:cNvSpPr>
          <p:nvPr>
            <p:ph type="title"/>
          </p:nvPr>
        </p:nvSpPr>
        <p:spPr>
          <a:xfrm>
            <a:off x="432000" y="270000"/>
            <a:ext cx="8388000" cy="324000"/>
          </a:xfrm>
        </p:spPr>
        <p:txBody>
          <a:bodyPr/>
          <a:lstStyle>
            <a:lvl1pPr>
              <a:defRPr lang="de-DE" sz="1800" b="1" baseline="0" smtClean="0">
                <a:latin typeface="+mj-lt"/>
              </a:defRPr>
            </a:lvl1pPr>
          </a:lstStyle>
          <a:p>
            <a:r>
              <a:rPr lang="en-US" smtClean="0"/>
              <a:t>Click to edit Master title style</a:t>
            </a:r>
            <a:endParaRPr lang="de-DE"/>
          </a:p>
        </p:txBody>
      </p:sp>
      <p:sp>
        <p:nvSpPr>
          <p:cNvPr id="11" name="Textplatzhalter 10"/>
          <p:cNvSpPr>
            <a:spLocks noGrp="1"/>
          </p:cNvSpPr>
          <p:nvPr>
            <p:ph type="body" sz="quarter" idx="17"/>
          </p:nvPr>
        </p:nvSpPr>
        <p:spPr>
          <a:xfrm>
            <a:off x="431999" y="1008000"/>
            <a:ext cx="4356000" cy="5256000"/>
          </a:xfrm>
          <a:prstGeom prst="rect">
            <a:avLst/>
          </a:prstGeom>
        </p:spPr>
        <p:txBody>
          <a:bodyPr/>
          <a:lstStyle>
            <a:lvl1pPr>
              <a:defRPr/>
            </a:lvl1pPr>
          </a:lstStyle>
          <a:p>
            <a:pPr lvl="0"/>
            <a:r>
              <a:rPr lang="en-US" smtClean="0"/>
              <a:t>Click to edit Master text styles</a:t>
            </a:r>
          </a:p>
        </p:txBody>
      </p:sp>
      <p:sp>
        <p:nvSpPr>
          <p:cNvPr id="19" name="Textplatzhalter 18"/>
          <p:cNvSpPr>
            <a:spLocks noGrp="1"/>
          </p:cNvSpPr>
          <p:nvPr>
            <p:ph type="body" sz="quarter" idx="21"/>
          </p:nvPr>
        </p:nvSpPr>
        <p:spPr>
          <a:xfrm>
            <a:off x="432000" y="594000"/>
            <a:ext cx="8388000" cy="324000"/>
          </a:xfrm>
        </p:spPr>
        <p:txBody>
          <a:bodyPr wrap="none" tIns="0" bIns="0" anchor="ctr">
            <a:noAutofit/>
          </a:bodyPr>
          <a:lstStyle>
            <a:lvl1pPr marL="0" indent="0">
              <a:buNone/>
              <a:defRPr>
                <a:solidFill>
                  <a:schemeClr val="tx1"/>
                </a:solidFill>
              </a:defRPr>
            </a:lvl1pPr>
          </a:lstStyle>
          <a:p>
            <a:pPr lvl="0"/>
            <a:r>
              <a:rPr lang="en-US" smtClean="0"/>
              <a:t>Click to edit Master text styles</a:t>
            </a:r>
          </a:p>
        </p:txBody>
      </p:sp>
      <p:sp>
        <p:nvSpPr>
          <p:cNvPr id="6" name="Datumsplatzhalter 11"/>
          <p:cNvSpPr>
            <a:spLocks noGrp="1"/>
          </p:cNvSpPr>
          <p:nvPr>
            <p:ph type="dt" sz="half" idx="22"/>
          </p:nvPr>
        </p:nvSpPr>
        <p:spPr/>
        <p:txBody>
          <a:bodyPr/>
          <a:lstStyle>
            <a:lvl1pPr>
              <a:defRPr/>
            </a:lvl1pPr>
          </a:lstStyle>
          <a:p>
            <a:pPr>
              <a:defRPr/>
            </a:pPr>
            <a:r>
              <a:rPr lang="de-DE"/>
              <a:t>| 	</a:t>
            </a:r>
            <a:fld id="{3DE024DB-C680-451F-8C55-494F49A114BB}" type="datetime1">
              <a:rPr lang="en-US" smtClean="0"/>
              <a:t>20.07.18</a:t>
            </a:fld>
            <a:r>
              <a:rPr lang="de-DE"/>
              <a:t>	 |</a:t>
            </a:r>
          </a:p>
        </p:txBody>
      </p:sp>
      <p:sp>
        <p:nvSpPr>
          <p:cNvPr id="7" name="Foliennummernplatzhalter 15"/>
          <p:cNvSpPr>
            <a:spLocks noGrp="1"/>
          </p:cNvSpPr>
          <p:nvPr>
            <p:ph type="sldNum" sz="quarter" idx="23"/>
          </p:nvPr>
        </p:nvSpPr>
        <p:spPr/>
        <p:txBody>
          <a:bodyPr/>
          <a:lstStyle>
            <a:lvl1pPr>
              <a:defRPr/>
            </a:lvl1pPr>
          </a:lstStyle>
          <a:p>
            <a:pPr>
              <a:defRPr/>
            </a:pPr>
            <a:fld id="{AB8525A1-6AE9-4D56-BABE-20D5E70D4315}" type="slidenum">
              <a:rPr lang="de-DE"/>
              <a:pPr>
                <a:defRPr/>
              </a:pPr>
              <a:t>‹#›</a:t>
            </a:fld>
            <a:endParaRPr lang="de-DE"/>
          </a:p>
        </p:txBody>
      </p:sp>
      <p:sp>
        <p:nvSpPr>
          <p:cNvPr id="9" name="Fußzeilenplatzhalter 16"/>
          <p:cNvSpPr>
            <a:spLocks noGrp="1"/>
          </p:cNvSpPr>
          <p:nvPr>
            <p:ph type="ftr" sz="quarter" idx="24"/>
          </p:nvPr>
        </p:nvSpPr>
        <p:spPr/>
        <p:txBody>
          <a:bodyPr/>
          <a:lstStyle>
            <a:lvl1pPr>
              <a:defRPr/>
            </a:lvl1pPr>
          </a:lstStyle>
          <a:p>
            <a:pPr>
              <a:defRPr/>
            </a:pPr>
            <a:r>
              <a:rPr lang="de-DE"/>
              <a:t>Presentation Title</a:t>
            </a:r>
          </a:p>
        </p:txBody>
      </p:sp>
    </p:spTree>
    <p:extLst>
      <p:ext uri="{BB962C8B-B14F-4D97-AF65-F5344CB8AC3E}">
        <p14:creationId xmlns:p14="http://schemas.microsoft.com/office/powerpoint/2010/main" val="144614700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Goal of the presentation">
    <p:spTree>
      <p:nvGrpSpPr>
        <p:cNvPr id="1" name=""/>
        <p:cNvGrpSpPr/>
        <p:nvPr/>
      </p:nvGrpSpPr>
      <p:grpSpPr>
        <a:xfrm>
          <a:off x="0" y="0"/>
          <a:ext cx="0" cy="0"/>
          <a:chOff x="0" y="0"/>
          <a:chExt cx="0" cy="0"/>
        </a:xfrm>
      </p:grpSpPr>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917713" y="1009136"/>
            <a:ext cx="3906052" cy="5255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el 7"/>
          <p:cNvSpPr>
            <a:spLocks noGrp="1"/>
          </p:cNvSpPr>
          <p:nvPr>
            <p:ph type="title"/>
          </p:nvPr>
        </p:nvSpPr>
        <p:spPr>
          <a:xfrm>
            <a:off x="432000" y="270000"/>
            <a:ext cx="8388000" cy="324000"/>
          </a:xfrm>
        </p:spPr>
        <p:txBody>
          <a:bodyPr/>
          <a:lstStyle>
            <a:lvl1pPr>
              <a:defRPr lang="de-DE" sz="1800" b="1" baseline="0" smtClean="0">
                <a:latin typeface="+mj-lt"/>
              </a:defRPr>
            </a:lvl1pPr>
          </a:lstStyle>
          <a:p>
            <a:r>
              <a:rPr lang="en-US" smtClean="0"/>
              <a:t>Click to edit Master title style</a:t>
            </a:r>
            <a:endParaRPr lang="de-DE"/>
          </a:p>
        </p:txBody>
      </p:sp>
      <p:sp>
        <p:nvSpPr>
          <p:cNvPr id="11" name="Textplatzhalter 10"/>
          <p:cNvSpPr>
            <a:spLocks noGrp="1"/>
          </p:cNvSpPr>
          <p:nvPr>
            <p:ph type="body" sz="quarter" idx="17"/>
          </p:nvPr>
        </p:nvSpPr>
        <p:spPr>
          <a:xfrm>
            <a:off x="431999" y="1008000"/>
            <a:ext cx="4356000" cy="5256000"/>
          </a:xfrm>
          <a:prstGeom prst="rect">
            <a:avLst/>
          </a:prstGeom>
        </p:spPr>
        <p:txBody>
          <a:bodyPr/>
          <a:lstStyle>
            <a:lvl1pPr>
              <a:defRPr/>
            </a:lvl1pPr>
          </a:lstStyle>
          <a:p>
            <a:pPr lvl="0"/>
            <a:r>
              <a:rPr lang="en-US" smtClean="0"/>
              <a:t>Click to edit Master text styles</a:t>
            </a:r>
          </a:p>
        </p:txBody>
      </p:sp>
      <p:sp>
        <p:nvSpPr>
          <p:cNvPr id="19" name="Textplatzhalter 18"/>
          <p:cNvSpPr>
            <a:spLocks noGrp="1"/>
          </p:cNvSpPr>
          <p:nvPr>
            <p:ph type="body" sz="quarter" idx="21"/>
          </p:nvPr>
        </p:nvSpPr>
        <p:spPr>
          <a:xfrm>
            <a:off x="432000" y="594000"/>
            <a:ext cx="8388000" cy="324000"/>
          </a:xfrm>
        </p:spPr>
        <p:txBody>
          <a:bodyPr wrap="none" tIns="0" bIns="0" anchor="ctr">
            <a:noAutofit/>
          </a:bodyPr>
          <a:lstStyle>
            <a:lvl1pPr marL="0" indent="0">
              <a:buNone/>
              <a:defRPr>
                <a:solidFill>
                  <a:schemeClr val="tx1"/>
                </a:solidFill>
              </a:defRPr>
            </a:lvl1pPr>
          </a:lstStyle>
          <a:p>
            <a:pPr lvl="0"/>
            <a:r>
              <a:rPr lang="en-US" smtClean="0"/>
              <a:t>Click to edit Master text styles</a:t>
            </a:r>
          </a:p>
        </p:txBody>
      </p:sp>
      <p:sp>
        <p:nvSpPr>
          <p:cNvPr id="6" name="Datumsplatzhalter 11"/>
          <p:cNvSpPr>
            <a:spLocks noGrp="1"/>
          </p:cNvSpPr>
          <p:nvPr>
            <p:ph type="dt" sz="half" idx="22"/>
          </p:nvPr>
        </p:nvSpPr>
        <p:spPr/>
        <p:txBody>
          <a:bodyPr/>
          <a:lstStyle>
            <a:lvl1pPr>
              <a:defRPr/>
            </a:lvl1pPr>
          </a:lstStyle>
          <a:p>
            <a:pPr>
              <a:defRPr/>
            </a:pPr>
            <a:r>
              <a:rPr lang="de-DE"/>
              <a:t>| 	</a:t>
            </a:r>
            <a:fld id="{3DE024DB-C680-451F-8C55-494F49A114BB}" type="datetime1">
              <a:rPr lang="en-US" smtClean="0"/>
              <a:t>20.07.18</a:t>
            </a:fld>
            <a:r>
              <a:rPr lang="de-DE"/>
              <a:t>	 |</a:t>
            </a:r>
          </a:p>
        </p:txBody>
      </p:sp>
      <p:sp>
        <p:nvSpPr>
          <p:cNvPr id="7" name="Foliennummernplatzhalter 15"/>
          <p:cNvSpPr>
            <a:spLocks noGrp="1"/>
          </p:cNvSpPr>
          <p:nvPr>
            <p:ph type="sldNum" sz="quarter" idx="23"/>
          </p:nvPr>
        </p:nvSpPr>
        <p:spPr/>
        <p:txBody>
          <a:bodyPr/>
          <a:lstStyle>
            <a:lvl1pPr>
              <a:defRPr/>
            </a:lvl1pPr>
          </a:lstStyle>
          <a:p>
            <a:pPr>
              <a:defRPr/>
            </a:pPr>
            <a:fld id="{AB8525A1-6AE9-4D56-BABE-20D5E70D4315}" type="slidenum">
              <a:rPr lang="de-DE"/>
              <a:pPr>
                <a:defRPr/>
              </a:pPr>
              <a:t>‹#›</a:t>
            </a:fld>
            <a:endParaRPr lang="de-DE"/>
          </a:p>
        </p:txBody>
      </p:sp>
      <p:sp>
        <p:nvSpPr>
          <p:cNvPr id="9" name="Fußzeilenplatzhalter 16"/>
          <p:cNvSpPr>
            <a:spLocks noGrp="1"/>
          </p:cNvSpPr>
          <p:nvPr>
            <p:ph type="ftr" sz="quarter" idx="24"/>
          </p:nvPr>
        </p:nvSpPr>
        <p:spPr/>
        <p:txBody>
          <a:bodyPr/>
          <a:lstStyle>
            <a:lvl1pPr>
              <a:defRPr/>
            </a:lvl1pPr>
          </a:lstStyle>
          <a:p>
            <a:pPr>
              <a:defRPr/>
            </a:pPr>
            <a:r>
              <a:rPr lang="de-DE"/>
              <a:t>Presentation Title</a:t>
            </a:r>
          </a:p>
        </p:txBody>
      </p:sp>
    </p:spTree>
    <p:extLst>
      <p:ext uri="{BB962C8B-B14F-4D97-AF65-F5344CB8AC3E}">
        <p14:creationId xmlns:p14="http://schemas.microsoft.com/office/powerpoint/2010/main" val="326182590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umsplatzhalter 3"/>
          <p:cNvSpPr>
            <a:spLocks noGrp="1"/>
          </p:cNvSpPr>
          <p:nvPr>
            <p:ph type="dt" sz="half" idx="2"/>
          </p:nvPr>
        </p:nvSpPr>
        <p:spPr>
          <a:xfrm>
            <a:off x="7642225" y="6480175"/>
            <a:ext cx="935038" cy="215900"/>
          </a:xfrm>
          <a:prstGeom prst="rect">
            <a:avLst/>
          </a:prstGeom>
        </p:spPr>
        <p:txBody>
          <a:bodyPr vert="horz" wrap="none" lIns="0" tIns="36000" rIns="0" bIns="36000" rtlCol="0" anchor="ctr"/>
          <a:lstStyle>
            <a:lvl1pPr algn="l" fontAlgn="auto">
              <a:spcBef>
                <a:spcPts val="0"/>
              </a:spcBef>
              <a:spcAft>
                <a:spcPts val="0"/>
              </a:spcAft>
              <a:tabLst>
                <a:tab pos="468000" algn="ctr"/>
                <a:tab pos="936000" algn="r"/>
              </a:tabLst>
              <a:defRPr sz="1000" smtClean="0">
                <a:solidFill>
                  <a:srgbClr val="585858"/>
                </a:solidFill>
                <a:latin typeface="+mn-lt"/>
                <a:cs typeface="+mn-cs"/>
              </a:defRPr>
            </a:lvl1pPr>
          </a:lstStyle>
          <a:p>
            <a:pPr>
              <a:defRPr/>
            </a:pPr>
            <a:r>
              <a:rPr lang="de-DE"/>
              <a:t>| 	</a:t>
            </a:r>
            <a:fld id="{EF0BF269-5C50-41C3-9A2E-D8BD31BE4EE5}" type="datetime1">
              <a:rPr lang="en-US" smtClean="0"/>
              <a:t>20.07.18</a:t>
            </a:fld>
            <a:r>
              <a:rPr lang="de-DE"/>
              <a:t>	 |</a:t>
            </a:r>
          </a:p>
        </p:txBody>
      </p:sp>
      <p:sp>
        <p:nvSpPr>
          <p:cNvPr id="2" name="Titelplatzhalter 1"/>
          <p:cNvSpPr>
            <a:spLocks noGrp="1"/>
          </p:cNvSpPr>
          <p:nvPr>
            <p:ph type="title"/>
          </p:nvPr>
        </p:nvSpPr>
        <p:spPr>
          <a:xfrm>
            <a:off x="431800" y="269875"/>
            <a:ext cx="8388350" cy="323850"/>
          </a:xfrm>
          <a:prstGeom prst="rect">
            <a:avLst/>
          </a:prstGeom>
        </p:spPr>
        <p:txBody>
          <a:bodyPr vert="horz" wrap="none" lIns="36000" tIns="0" rIns="36000" bIns="0" rtlCol="0" anchor="ctr" anchorCtr="0">
            <a:noAutofit/>
          </a:bodyPr>
          <a:lstStyle/>
          <a:p>
            <a:r>
              <a:rPr lang="de-DE" smtClean="0"/>
              <a:t>Titelmasterformat durch Klicken bearbeiten</a:t>
            </a:r>
            <a:endParaRPr lang="de-DE"/>
          </a:p>
        </p:txBody>
      </p:sp>
      <p:sp>
        <p:nvSpPr>
          <p:cNvPr id="5" name="Fußzeilenplatzhalter 4"/>
          <p:cNvSpPr>
            <a:spLocks noGrp="1"/>
          </p:cNvSpPr>
          <p:nvPr>
            <p:ph type="ftr" sz="quarter" idx="3"/>
          </p:nvPr>
        </p:nvSpPr>
        <p:spPr>
          <a:xfrm>
            <a:off x="4546600" y="6480175"/>
            <a:ext cx="3059113" cy="215900"/>
          </a:xfrm>
          <a:prstGeom prst="rect">
            <a:avLst/>
          </a:prstGeom>
        </p:spPr>
        <p:txBody>
          <a:bodyPr vert="horz" wrap="none" lIns="36000" tIns="36000" rIns="72000" bIns="36000" rtlCol="0" anchor="ctr"/>
          <a:lstStyle>
            <a:lvl1pPr algn="r" fontAlgn="auto">
              <a:spcBef>
                <a:spcPts val="0"/>
              </a:spcBef>
              <a:spcAft>
                <a:spcPts val="0"/>
              </a:spcAft>
              <a:defRPr sz="1000" smtClean="0">
                <a:solidFill>
                  <a:srgbClr val="585858"/>
                </a:solidFill>
                <a:latin typeface="+mn-lt"/>
                <a:cs typeface="+mn-cs"/>
              </a:defRPr>
            </a:lvl1pPr>
          </a:lstStyle>
          <a:p>
            <a:pPr>
              <a:defRPr/>
            </a:pPr>
            <a:r>
              <a:rPr lang="de-DE"/>
              <a:t>Presentation Title</a:t>
            </a:r>
          </a:p>
        </p:txBody>
      </p:sp>
      <p:sp>
        <p:nvSpPr>
          <p:cNvPr id="6" name="Foliennummernplatzhalter 5"/>
          <p:cNvSpPr>
            <a:spLocks noGrp="1"/>
          </p:cNvSpPr>
          <p:nvPr>
            <p:ph type="sldNum" sz="quarter" idx="4"/>
          </p:nvPr>
        </p:nvSpPr>
        <p:spPr>
          <a:xfrm>
            <a:off x="8577263" y="6480175"/>
            <a:ext cx="252412" cy="215900"/>
          </a:xfrm>
          <a:prstGeom prst="rect">
            <a:avLst/>
          </a:prstGeom>
        </p:spPr>
        <p:txBody>
          <a:bodyPr vert="horz" wrap="none" lIns="36000" tIns="36000" rIns="0" bIns="36000" rtlCol="0" anchor="ctr"/>
          <a:lstStyle>
            <a:lvl1pPr algn="r" fontAlgn="auto">
              <a:spcBef>
                <a:spcPts val="0"/>
              </a:spcBef>
              <a:spcAft>
                <a:spcPts val="0"/>
              </a:spcAft>
              <a:defRPr sz="1000" smtClean="0">
                <a:solidFill>
                  <a:srgbClr val="585858"/>
                </a:solidFill>
                <a:latin typeface="+mn-lt"/>
                <a:cs typeface="+mn-cs"/>
              </a:defRPr>
            </a:lvl1pPr>
          </a:lstStyle>
          <a:p>
            <a:pPr>
              <a:defRPr/>
            </a:pPr>
            <a:fld id="{25009B1A-6AA6-4180-86C2-8005F7E1DD46}" type="slidenum">
              <a:rPr lang="de-DE"/>
              <a:pPr>
                <a:defRPr/>
              </a:pPr>
              <a:t>‹#›</a:t>
            </a:fld>
            <a:endParaRPr lang="de-DE"/>
          </a:p>
        </p:txBody>
      </p:sp>
      <p:cxnSp>
        <p:nvCxnSpPr>
          <p:cNvPr id="12" name="Gerade Verbindung 11"/>
          <p:cNvCxnSpPr/>
          <p:nvPr/>
        </p:nvCxnSpPr>
        <p:spPr>
          <a:xfrm>
            <a:off x="449263" y="185738"/>
            <a:ext cx="8226425"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9" name="Gerade Verbindung 8"/>
          <p:cNvCxnSpPr/>
          <p:nvPr/>
        </p:nvCxnSpPr>
        <p:spPr>
          <a:xfrm>
            <a:off x="449263" y="185738"/>
            <a:ext cx="838835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p:nvCxnSpPr>
        <p:spPr>
          <a:xfrm>
            <a:off x="450850" y="6372225"/>
            <a:ext cx="838835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33" name="Textplatzhalter 14"/>
          <p:cNvSpPr>
            <a:spLocks noGrp="1"/>
          </p:cNvSpPr>
          <p:nvPr>
            <p:ph type="body" idx="1"/>
          </p:nvPr>
        </p:nvSpPr>
        <p:spPr bwMode="auto">
          <a:xfrm>
            <a:off x="431800" y="1008063"/>
            <a:ext cx="8388350"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prstTxWarp prst="textNoShape">
              <a:avLst/>
            </a:prstTxWarp>
          </a:bodyPr>
          <a:lstStyle/>
          <a:p>
            <a:pPr lvl="0"/>
            <a:r>
              <a:rPr lang="de-DE" altLang="en-US" smtClean="0"/>
              <a:t>Textmasterformate durch Klicken bearbeiten</a:t>
            </a:r>
          </a:p>
          <a:p>
            <a:pPr lvl="1"/>
            <a:r>
              <a:rPr lang="de-DE" altLang="en-US" smtClean="0"/>
              <a:t>Zweite Ebene</a:t>
            </a:r>
          </a:p>
          <a:p>
            <a:pPr lvl="2"/>
            <a:r>
              <a:rPr lang="de-DE" altLang="en-US" smtClean="0"/>
              <a:t>Dritte Ebene</a:t>
            </a:r>
          </a:p>
          <a:p>
            <a:pPr lvl="3"/>
            <a:r>
              <a:rPr lang="de-DE" altLang="en-US" smtClean="0"/>
              <a:t>Vierte Ebene</a:t>
            </a:r>
          </a:p>
          <a:p>
            <a:pPr lvl="4"/>
            <a:r>
              <a:rPr lang="de-DE" altLang="en-US" smtClean="0"/>
              <a:t>Fünfte Ebene</a:t>
            </a:r>
          </a:p>
        </p:txBody>
      </p:sp>
      <p:pic>
        <p:nvPicPr>
          <p:cNvPr id="1034" name="Grafik 10" descr="ELCA_C2_rgb_positive_72dpi.png"/>
          <p:cNvPicPr>
            <a:picLocks noChangeAspect="1"/>
          </p:cNvPicPr>
          <p:nvPr/>
        </p:nvPicPr>
        <p:blipFill>
          <a:blip r:embed="rId33" cstate="print">
            <a:extLst>
              <a:ext uri="{28A0092B-C50C-407E-A947-70E740481C1C}">
                <a14:useLocalDpi xmlns:a14="http://schemas.microsoft.com/office/drawing/2010/main" val="0"/>
              </a:ext>
            </a:extLst>
          </a:blip>
          <a:srcRect r="63232" b="-4584"/>
          <a:stretch>
            <a:fillRect/>
          </a:stretch>
        </p:blipFill>
        <p:spPr bwMode="auto">
          <a:xfrm>
            <a:off x="457200" y="6453188"/>
            <a:ext cx="9461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39" r:id="rId7"/>
    <p:sldLayoutId id="2147483742" r:id="rId8"/>
    <p:sldLayoutId id="2147483740" r:id="rId9"/>
    <p:sldLayoutId id="2147483741" r:id="rId10"/>
    <p:sldLayoutId id="2147483726" r:id="rId11"/>
    <p:sldLayoutId id="2147483711" r:id="rId12"/>
    <p:sldLayoutId id="2147483712" r:id="rId13"/>
    <p:sldLayoutId id="2147483727" r:id="rId14"/>
    <p:sldLayoutId id="2147483728" r:id="rId15"/>
    <p:sldLayoutId id="2147483713" r:id="rId16"/>
    <p:sldLayoutId id="2147483714" r:id="rId17"/>
    <p:sldLayoutId id="2147483715" r:id="rId18"/>
    <p:sldLayoutId id="2147483716" r:id="rId19"/>
    <p:sldLayoutId id="2147483717" r:id="rId20"/>
    <p:sldLayoutId id="2147483718" r:id="rId21"/>
    <p:sldLayoutId id="2147483719"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Lst>
  <p:timing>
    <p:tnLst>
      <p:par>
        <p:cTn id="1" dur="indefinite" restart="never" nodeType="tmRoot"/>
      </p:par>
    </p:tnLst>
  </p:timing>
  <p:hf hdr="0"/>
  <p:txStyles>
    <p:titleStyle>
      <a:lvl1pPr algn="l" rtl="0" fontAlgn="base">
        <a:spcBef>
          <a:spcPct val="0"/>
        </a:spcBef>
        <a:spcAft>
          <a:spcPct val="0"/>
        </a:spcAft>
        <a:defRPr b="1" kern="1200" cap="all">
          <a:solidFill>
            <a:schemeClr val="tx1"/>
          </a:solidFill>
          <a:latin typeface="+mj-lt"/>
          <a:ea typeface="+mj-ea"/>
          <a:cs typeface="+mj-cs"/>
        </a:defRPr>
      </a:lvl1pPr>
      <a:lvl2pPr algn="l" rtl="0" fontAlgn="base">
        <a:spcBef>
          <a:spcPct val="0"/>
        </a:spcBef>
        <a:spcAft>
          <a:spcPct val="0"/>
        </a:spcAft>
        <a:defRPr b="1">
          <a:solidFill>
            <a:schemeClr val="tx1"/>
          </a:solidFill>
          <a:latin typeface="Arial" pitchFamily="34" charset="0"/>
        </a:defRPr>
      </a:lvl2pPr>
      <a:lvl3pPr algn="l" rtl="0" fontAlgn="base">
        <a:spcBef>
          <a:spcPct val="0"/>
        </a:spcBef>
        <a:spcAft>
          <a:spcPct val="0"/>
        </a:spcAft>
        <a:defRPr b="1">
          <a:solidFill>
            <a:schemeClr val="tx1"/>
          </a:solidFill>
          <a:latin typeface="Arial" pitchFamily="34" charset="0"/>
        </a:defRPr>
      </a:lvl3pPr>
      <a:lvl4pPr algn="l" rtl="0" fontAlgn="base">
        <a:spcBef>
          <a:spcPct val="0"/>
        </a:spcBef>
        <a:spcAft>
          <a:spcPct val="0"/>
        </a:spcAft>
        <a:defRPr b="1">
          <a:solidFill>
            <a:schemeClr val="tx1"/>
          </a:solidFill>
          <a:latin typeface="Arial" pitchFamily="34" charset="0"/>
        </a:defRPr>
      </a:lvl4pPr>
      <a:lvl5pPr algn="l" rtl="0" fontAlgn="base">
        <a:spcBef>
          <a:spcPct val="0"/>
        </a:spcBef>
        <a:spcAft>
          <a:spcPct val="0"/>
        </a:spcAft>
        <a:defRPr b="1">
          <a:solidFill>
            <a:schemeClr val="tx1"/>
          </a:solidFill>
          <a:latin typeface="Arial" pitchFamily="34" charset="0"/>
        </a:defRPr>
      </a:lvl5pPr>
      <a:lvl6pPr marL="457200" algn="l" rtl="0" fontAlgn="base">
        <a:spcBef>
          <a:spcPct val="0"/>
        </a:spcBef>
        <a:spcAft>
          <a:spcPct val="0"/>
        </a:spcAft>
        <a:defRPr b="1">
          <a:solidFill>
            <a:schemeClr val="tx1"/>
          </a:solidFill>
          <a:latin typeface="Arial" pitchFamily="34" charset="0"/>
        </a:defRPr>
      </a:lvl6pPr>
      <a:lvl7pPr marL="914400" algn="l" rtl="0" fontAlgn="base">
        <a:spcBef>
          <a:spcPct val="0"/>
        </a:spcBef>
        <a:spcAft>
          <a:spcPct val="0"/>
        </a:spcAft>
        <a:defRPr b="1">
          <a:solidFill>
            <a:schemeClr val="tx1"/>
          </a:solidFill>
          <a:latin typeface="Arial" pitchFamily="34" charset="0"/>
        </a:defRPr>
      </a:lvl7pPr>
      <a:lvl8pPr marL="1371600" algn="l" rtl="0" fontAlgn="base">
        <a:spcBef>
          <a:spcPct val="0"/>
        </a:spcBef>
        <a:spcAft>
          <a:spcPct val="0"/>
        </a:spcAft>
        <a:defRPr b="1">
          <a:solidFill>
            <a:schemeClr val="tx1"/>
          </a:solidFill>
          <a:latin typeface="Arial" pitchFamily="34" charset="0"/>
        </a:defRPr>
      </a:lvl8pPr>
      <a:lvl9pPr marL="1828800" algn="l" rtl="0" fontAlgn="base">
        <a:spcBef>
          <a:spcPct val="0"/>
        </a:spcBef>
        <a:spcAft>
          <a:spcPct val="0"/>
        </a:spcAft>
        <a:defRPr b="1">
          <a:solidFill>
            <a:schemeClr val="tx1"/>
          </a:solidFill>
          <a:latin typeface="Arial" pitchFamily="34" charset="0"/>
        </a:defRPr>
      </a:lvl9pPr>
    </p:titleStyle>
    <p:bodyStyle>
      <a:lvl1pPr marL="323850" indent="-323850" algn="l" rtl="0" fontAlgn="base">
        <a:spcBef>
          <a:spcPts val="900"/>
        </a:spcBef>
        <a:spcAft>
          <a:spcPct val="0"/>
        </a:spcAft>
        <a:buClr>
          <a:srgbClr val="D2492A"/>
        </a:buClr>
        <a:buFont typeface="Arial" pitchFamily="34" charset="0"/>
        <a:buChar char="■"/>
        <a:defRPr kern="1200">
          <a:solidFill>
            <a:srgbClr val="585858"/>
          </a:solidFill>
          <a:latin typeface="+mn-lt"/>
          <a:ea typeface="+mn-ea"/>
          <a:cs typeface="Arial" pitchFamily="34" charset="0"/>
        </a:defRPr>
      </a:lvl1pPr>
      <a:lvl2pPr marL="719138" indent="-323850" algn="l" rtl="0" fontAlgn="base">
        <a:spcBef>
          <a:spcPts val="900"/>
        </a:spcBef>
        <a:spcAft>
          <a:spcPct val="0"/>
        </a:spcAft>
        <a:buClr>
          <a:srgbClr val="D2492A"/>
        </a:buClr>
        <a:buFont typeface="Wingdings" pitchFamily="2" charset="2"/>
        <a:buChar char="§"/>
        <a:defRPr kern="1200">
          <a:solidFill>
            <a:srgbClr val="585858"/>
          </a:solidFill>
          <a:latin typeface="+mn-lt"/>
          <a:ea typeface="+mn-ea"/>
          <a:cs typeface="Arial" pitchFamily="34" charset="0"/>
        </a:defRPr>
      </a:lvl2pPr>
      <a:lvl3pPr marL="1044575" indent="-342900" algn="l" rtl="0" fontAlgn="base">
        <a:spcBef>
          <a:spcPts val="900"/>
        </a:spcBef>
        <a:spcAft>
          <a:spcPct val="0"/>
        </a:spcAft>
        <a:buClr>
          <a:srgbClr val="D2492A"/>
        </a:buClr>
        <a:buFont typeface="Symbol" pitchFamily="18" charset="2"/>
        <a:buChar char="-"/>
        <a:defRPr kern="1200">
          <a:solidFill>
            <a:srgbClr val="585858"/>
          </a:solidFill>
          <a:latin typeface="+mn-lt"/>
          <a:ea typeface="+mn-ea"/>
          <a:cs typeface="Arial" pitchFamily="34" charset="0"/>
        </a:defRPr>
      </a:lvl3pPr>
      <a:lvl4pPr marL="1435100" indent="-323850" algn="l" defTabSz="895350" rtl="0" fontAlgn="base">
        <a:spcBef>
          <a:spcPts val="900"/>
        </a:spcBef>
        <a:spcAft>
          <a:spcPct val="0"/>
        </a:spcAft>
        <a:buClr>
          <a:srgbClr val="D2492A"/>
        </a:buClr>
        <a:buFont typeface="Arial Unicode MS" pitchFamily="34" charset="-128"/>
        <a:buChar char="➔"/>
        <a:defRPr lang="de-DE" kern="1200">
          <a:solidFill>
            <a:srgbClr val="585858"/>
          </a:solidFill>
          <a:latin typeface="+mn-lt"/>
          <a:ea typeface="+mn-ea"/>
          <a:cs typeface="Arial" pitchFamily="34" charset="0"/>
        </a:defRPr>
      </a:lvl4pPr>
      <a:lvl5pPr marL="1787525" indent="-323850" algn="l" rtl="0" fontAlgn="base">
        <a:spcBef>
          <a:spcPts val="900"/>
        </a:spcBef>
        <a:spcAft>
          <a:spcPct val="0"/>
        </a:spcAft>
        <a:buClr>
          <a:srgbClr val="D2492A"/>
        </a:buClr>
        <a:buFont typeface="Arial" pitchFamily="34" charset="0"/>
        <a:buChar char="»"/>
        <a:defRPr kern="1200">
          <a:solidFill>
            <a:srgbClr val="585858"/>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junit-team/junit/wiki/Download-and-Install" TargetMode="External"/><Relationship Id="rId2" Type="http://schemas.openxmlformats.org/officeDocument/2006/relationships/hyperlink" Target="http://junit.org/" TargetMode="External"/><Relationship Id="rId1" Type="http://schemas.openxmlformats.org/officeDocument/2006/relationships/slideLayout" Target="../slideLayouts/slideLayout12.xml"/><Relationship Id="rId4" Type="http://schemas.openxmlformats.org/officeDocument/2006/relationships/hyperlink" Target="https://github.com/junit-team/junit/wiki/Getting-started"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lexruiz/fest-assert-2.x/wiki/One-minute-starting-guide" TargetMode="External"/><Relationship Id="rId2" Type="http://schemas.openxmlformats.org/officeDocument/2006/relationships/hyperlink" Target="https://github.com/alexruiz/fest-assert-2.x/wiki" TargetMode="Externa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hyperlink" Target="http://eclemma.org/installation.html#updatesite" TargetMode="External"/><Relationship Id="rId2" Type="http://schemas.openxmlformats.org/officeDocument/2006/relationships/hyperlink" Target="http://eclemma.org/jacoco/trunk/doc/mission.html"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p:sp>
      <p:sp>
        <p:nvSpPr>
          <p:cNvPr id="2" name="Title 1"/>
          <p:cNvSpPr>
            <a:spLocks noGrp="1"/>
          </p:cNvSpPr>
          <p:nvPr>
            <p:ph type="title"/>
          </p:nvPr>
        </p:nvSpPr>
        <p:spPr/>
        <p:txBody>
          <a:bodyPr/>
          <a:lstStyle/>
          <a:p>
            <a:r>
              <a:rPr lang="en-US" dirty="0" smtClean="0"/>
              <a:t>JAVA </a:t>
            </a:r>
            <a:r>
              <a:rPr lang="en-US" dirty="0" err="1" smtClean="0"/>
              <a:t>Unittest</a:t>
            </a:r>
            <a:r>
              <a:rPr lang="en-US" dirty="0" smtClean="0"/>
              <a:t> Exercise</a:t>
            </a:r>
            <a:endParaRPr lang="en-US" dirty="0"/>
          </a:p>
        </p:txBody>
      </p:sp>
      <p:sp>
        <p:nvSpPr>
          <p:cNvPr id="4" name="Text Placeholder 3"/>
          <p:cNvSpPr>
            <a:spLocks noGrp="1"/>
          </p:cNvSpPr>
          <p:nvPr>
            <p:ph type="body" sz="quarter" idx="14"/>
          </p:nvPr>
        </p:nvSpPr>
        <p:spPr/>
        <p:txBody>
          <a:bodyPr/>
          <a:lstStyle/>
          <a:p>
            <a:endParaRPr lang="en-US"/>
          </a:p>
        </p:txBody>
      </p:sp>
      <p:sp>
        <p:nvSpPr>
          <p:cNvPr id="5" name="Text Placeholder 4"/>
          <p:cNvSpPr>
            <a:spLocks noGrp="1"/>
          </p:cNvSpPr>
          <p:nvPr>
            <p:ph type="body" sz="quarter" idx="15"/>
          </p:nvPr>
        </p:nvSpPr>
        <p:spPr/>
        <p:txBody>
          <a:bodyPr/>
          <a:lstStyle/>
          <a:p>
            <a:r>
              <a:rPr lang="en-US" dirty="0" smtClean="0"/>
              <a:t>Ha Chi Oai</a:t>
            </a:r>
          </a:p>
          <a:p>
            <a:r>
              <a:rPr lang="en-US" dirty="0" smtClean="0"/>
              <a:t>COH</a:t>
            </a:r>
            <a:endParaRPr lang="en-US" dirty="0"/>
          </a:p>
        </p:txBody>
      </p:sp>
      <p:sp>
        <p:nvSpPr>
          <p:cNvPr id="6" name="Text Placeholder 5"/>
          <p:cNvSpPr>
            <a:spLocks noGrp="1"/>
          </p:cNvSpPr>
          <p:nvPr>
            <p:ph type="body" sz="quarter" idx="16"/>
          </p:nvPr>
        </p:nvSpPr>
        <p:spPr/>
        <p:txBody>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Placeholder 1"/>
          <p:cNvSpPr>
            <a:spLocks noGrp="1"/>
          </p:cNvSpPr>
          <p:nvPr>
            <p:ph type="body" idx="14"/>
          </p:nvPr>
        </p:nvSpPr>
        <p:spPr>
          <a:xfrm>
            <a:off x="1682750" y="3359150"/>
            <a:ext cx="2159000" cy="252413"/>
          </a:xfrm>
        </p:spPr>
        <p:txBody>
          <a:bodyPr/>
          <a:lstStyle/>
          <a:p>
            <a:r>
              <a:rPr lang="en-US" altLang="en-US" dirty="0" smtClean="0"/>
              <a:t>COH</a:t>
            </a:r>
          </a:p>
        </p:txBody>
      </p:sp>
      <p:sp>
        <p:nvSpPr>
          <p:cNvPr id="27651" name="Date Placeholder 2"/>
          <p:cNvSpPr>
            <a:spLocks noGrp="1"/>
          </p:cNvSpPr>
          <p:nvPr>
            <p:ph type="dt" sz="quarter" idx="2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tabLst>
                <a:tab pos="466725" algn="ctr"/>
                <a:tab pos="935038" algn="r"/>
              </a:tabLst>
              <a:defRPr>
                <a:solidFill>
                  <a:schemeClr val="tx1"/>
                </a:solidFill>
                <a:latin typeface="Arial" pitchFamily="34" charset="0"/>
              </a:defRPr>
            </a:lvl1pPr>
            <a:lvl2pPr marL="742950" indent="-285750">
              <a:tabLst>
                <a:tab pos="466725" algn="ctr"/>
                <a:tab pos="935038" algn="r"/>
              </a:tabLst>
              <a:defRPr>
                <a:solidFill>
                  <a:schemeClr val="tx1"/>
                </a:solidFill>
                <a:latin typeface="Arial" pitchFamily="34" charset="0"/>
              </a:defRPr>
            </a:lvl2pPr>
            <a:lvl3pPr marL="1143000" indent="-228600">
              <a:tabLst>
                <a:tab pos="466725" algn="ctr"/>
                <a:tab pos="935038" algn="r"/>
              </a:tabLst>
              <a:defRPr>
                <a:solidFill>
                  <a:schemeClr val="tx1"/>
                </a:solidFill>
                <a:latin typeface="Arial" pitchFamily="34" charset="0"/>
              </a:defRPr>
            </a:lvl3pPr>
            <a:lvl4pPr marL="1600200" indent="-228600">
              <a:tabLst>
                <a:tab pos="466725" algn="ctr"/>
                <a:tab pos="935038" algn="r"/>
              </a:tabLst>
              <a:defRPr>
                <a:solidFill>
                  <a:schemeClr val="tx1"/>
                </a:solidFill>
                <a:latin typeface="Arial" pitchFamily="34" charset="0"/>
              </a:defRPr>
            </a:lvl4pPr>
            <a:lvl5pPr marL="2057400" indent="-228600">
              <a:tabLst>
                <a:tab pos="466725" algn="ctr"/>
                <a:tab pos="935038" algn="r"/>
              </a:tabLst>
              <a:defRPr>
                <a:solidFill>
                  <a:schemeClr val="tx1"/>
                </a:solidFill>
                <a:latin typeface="Arial" pitchFamily="34" charset="0"/>
              </a:defRPr>
            </a:lvl5pPr>
            <a:lvl6pPr marL="2514600" indent="-228600" fontAlgn="base">
              <a:spcBef>
                <a:spcPct val="0"/>
              </a:spcBef>
              <a:spcAft>
                <a:spcPct val="0"/>
              </a:spcAft>
              <a:tabLst>
                <a:tab pos="466725" algn="ctr"/>
                <a:tab pos="935038" algn="r"/>
              </a:tabLst>
              <a:defRPr>
                <a:solidFill>
                  <a:schemeClr val="tx1"/>
                </a:solidFill>
                <a:latin typeface="Arial" pitchFamily="34" charset="0"/>
              </a:defRPr>
            </a:lvl6pPr>
            <a:lvl7pPr marL="2971800" indent="-228600" fontAlgn="base">
              <a:spcBef>
                <a:spcPct val="0"/>
              </a:spcBef>
              <a:spcAft>
                <a:spcPct val="0"/>
              </a:spcAft>
              <a:tabLst>
                <a:tab pos="466725" algn="ctr"/>
                <a:tab pos="935038" algn="r"/>
              </a:tabLst>
              <a:defRPr>
                <a:solidFill>
                  <a:schemeClr val="tx1"/>
                </a:solidFill>
                <a:latin typeface="Arial" pitchFamily="34" charset="0"/>
              </a:defRPr>
            </a:lvl7pPr>
            <a:lvl8pPr marL="3429000" indent="-228600" fontAlgn="base">
              <a:spcBef>
                <a:spcPct val="0"/>
              </a:spcBef>
              <a:spcAft>
                <a:spcPct val="0"/>
              </a:spcAft>
              <a:tabLst>
                <a:tab pos="466725" algn="ctr"/>
                <a:tab pos="935038" algn="r"/>
              </a:tabLst>
              <a:defRPr>
                <a:solidFill>
                  <a:schemeClr val="tx1"/>
                </a:solidFill>
                <a:latin typeface="Arial" pitchFamily="34" charset="0"/>
              </a:defRPr>
            </a:lvl8pPr>
            <a:lvl9pPr marL="3886200" indent="-228600" fontAlgn="base">
              <a:spcBef>
                <a:spcPct val="0"/>
              </a:spcBef>
              <a:spcAft>
                <a:spcPct val="0"/>
              </a:spcAft>
              <a:tabLst>
                <a:tab pos="466725" algn="ctr"/>
                <a:tab pos="935038" algn="r"/>
              </a:tabLst>
              <a:defRPr>
                <a:solidFill>
                  <a:schemeClr val="tx1"/>
                </a:solidFill>
                <a:latin typeface="Arial" pitchFamily="34" charset="0"/>
              </a:defRPr>
            </a:lvl9pPr>
          </a:lstStyle>
          <a:p>
            <a:pPr fontAlgn="base">
              <a:spcBef>
                <a:spcPct val="0"/>
              </a:spcBef>
              <a:spcAft>
                <a:spcPct val="0"/>
              </a:spcAft>
            </a:pPr>
            <a:r>
              <a:rPr lang="de-DE" altLang="en-US">
                <a:solidFill>
                  <a:srgbClr val="585858"/>
                </a:solidFill>
              </a:rPr>
              <a:t>| 	</a:t>
            </a:r>
            <a:fld id="{0B5F4C27-F415-4DCA-AAB9-45F8A3FD0784}" type="datetime1">
              <a:rPr lang="en-US" altLang="en-US" smtClean="0">
                <a:solidFill>
                  <a:srgbClr val="585858"/>
                </a:solidFill>
              </a:rPr>
              <a:t>20.07.18</a:t>
            </a:fld>
            <a:r>
              <a:rPr lang="de-DE" altLang="en-US">
                <a:solidFill>
                  <a:srgbClr val="585858"/>
                </a:solidFill>
              </a:rPr>
              <a:t>	 |</a:t>
            </a:r>
          </a:p>
        </p:txBody>
      </p:sp>
      <p:sp>
        <p:nvSpPr>
          <p:cNvPr id="27652" name="Slide Number Placeholder 3"/>
          <p:cNvSpPr>
            <a:spLocks noGrp="1"/>
          </p:cNvSpPr>
          <p:nvPr>
            <p:ph type="sldNum" sz="quarter" idx="29"/>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fld id="{50DA8D7A-4B07-4576-981F-0E49F9DDA209}" type="slidenum">
              <a:rPr lang="de-DE" altLang="en-US">
                <a:solidFill>
                  <a:srgbClr val="585858"/>
                </a:solidFill>
              </a:rPr>
              <a:pPr fontAlgn="base">
                <a:spcBef>
                  <a:spcPct val="0"/>
                </a:spcBef>
                <a:spcAft>
                  <a:spcPct val="0"/>
                </a:spcAft>
              </a:pPr>
              <a:t>10</a:t>
            </a:fld>
            <a:endParaRPr lang="de-DE" altLang="en-US">
              <a:solidFill>
                <a:srgbClr val="585858"/>
              </a:solidFill>
            </a:endParaRPr>
          </a:p>
        </p:txBody>
      </p:sp>
      <p:sp>
        <p:nvSpPr>
          <p:cNvPr id="27653" name="Footer Placeholder 4"/>
          <p:cNvSpPr>
            <a:spLocks noGrp="1"/>
          </p:cNvSpPr>
          <p:nvPr>
            <p:ph type="ftr" sz="quarter" idx="3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r>
              <a:rPr lang="de-DE" altLang="en-US" dirty="0">
                <a:solidFill>
                  <a:srgbClr val="585858"/>
                </a:solidFill>
              </a:rPr>
              <a:t>JAVA Unittest Exercise</a:t>
            </a:r>
          </a:p>
        </p:txBody>
      </p:sp>
      <p:sp>
        <p:nvSpPr>
          <p:cNvPr id="27654" name="Text Placeholder 5"/>
          <p:cNvSpPr>
            <a:spLocks noGrp="1"/>
          </p:cNvSpPr>
          <p:nvPr>
            <p:ph type="body" idx="19"/>
          </p:nvPr>
        </p:nvSpPr>
        <p:spPr>
          <a:xfrm>
            <a:off x="1681163" y="3608388"/>
            <a:ext cx="2160587" cy="252412"/>
          </a:xfrm>
        </p:spPr>
        <p:txBody>
          <a:bodyPr/>
          <a:lstStyle/>
          <a:p>
            <a:endParaRPr lang="en-US" altLang="en-US" dirty="0" smtClean="0"/>
          </a:p>
        </p:txBody>
      </p:sp>
      <p:sp>
        <p:nvSpPr>
          <p:cNvPr id="27655" name="Text Placeholder 6"/>
          <p:cNvSpPr>
            <a:spLocks noGrp="1"/>
          </p:cNvSpPr>
          <p:nvPr>
            <p:ph type="body" idx="20"/>
          </p:nvPr>
        </p:nvSpPr>
        <p:spPr>
          <a:xfrm>
            <a:off x="1681163" y="3860800"/>
            <a:ext cx="2160587" cy="252413"/>
          </a:xfrm>
        </p:spPr>
        <p:txBody>
          <a:bodyPr/>
          <a:lstStyle/>
          <a:p>
            <a:endParaRPr lang="en-US" altLang="en-US" dirty="0" smtClean="0"/>
          </a:p>
        </p:txBody>
      </p:sp>
      <p:sp>
        <p:nvSpPr>
          <p:cNvPr id="27656" name="Text Placeholder 7"/>
          <p:cNvSpPr>
            <a:spLocks noGrp="1"/>
          </p:cNvSpPr>
          <p:nvPr>
            <p:ph type="body" idx="21"/>
          </p:nvPr>
        </p:nvSpPr>
        <p:spPr>
          <a:xfrm>
            <a:off x="1682750" y="4113213"/>
            <a:ext cx="2159000" cy="252412"/>
          </a:xfrm>
        </p:spPr>
        <p:txBody>
          <a:bodyPr/>
          <a:lstStyle/>
          <a:p>
            <a:endParaRPr lang="en-US" altLang="en-US" dirty="0" smtClean="0"/>
          </a:p>
        </p:txBody>
      </p:sp>
      <p:sp>
        <p:nvSpPr>
          <p:cNvPr id="27657" name="Text Placeholder 8"/>
          <p:cNvSpPr>
            <a:spLocks noGrp="1"/>
          </p:cNvSpPr>
          <p:nvPr>
            <p:ph type="body" idx="22"/>
          </p:nvPr>
        </p:nvSpPr>
        <p:spPr>
          <a:xfrm>
            <a:off x="1682750" y="4365625"/>
            <a:ext cx="2159000" cy="250825"/>
          </a:xfrm>
        </p:spPr>
        <p:txBody>
          <a:bodyPr/>
          <a:lstStyle/>
          <a:p>
            <a:endParaRPr lang="en-US" altLang="en-US" dirty="0" smtClean="0"/>
          </a:p>
        </p:txBody>
      </p:sp>
      <p:sp>
        <p:nvSpPr>
          <p:cNvPr id="27658" name="Text Placeholder 9"/>
          <p:cNvSpPr>
            <a:spLocks noGrp="1"/>
          </p:cNvSpPr>
          <p:nvPr>
            <p:ph type="body" idx="23"/>
          </p:nvPr>
        </p:nvSpPr>
        <p:spPr>
          <a:xfrm>
            <a:off x="3851275" y="3359150"/>
            <a:ext cx="2160588" cy="252413"/>
          </a:xfrm>
        </p:spPr>
        <p:txBody>
          <a:bodyPr/>
          <a:lstStyle/>
          <a:p>
            <a:r>
              <a:rPr lang="en-US" altLang="en-US" dirty="0" smtClean="0"/>
              <a:t>coh@elca.vn</a:t>
            </a:r>
          </a:p>
        </p:txBody>
      </p:sp>
      <p:sp>
        <p:nvSpPr>
          <p:cNvPr id="27659" name="Text Placeholder 10"/>
          <p:cNvSpPr>
            <a:spLocks noGrp="1"/>
          </p:cNvSpPr>
          <p:nvPr>
            <p:ph type="body" idx="24"/>
          </p:nvPr>
        </p:nvSpPr>
        <p:spPr>
          <a:xfrm>
            <a:off x="3851275" y="3611563"/>
            <a:ext cx="2160588" cy="250825"/>
          </a:xfrm>
        </p:spPr>
        <p:txBody>
          <a:bodyPr/>
          <a:lstStyle/>
          <a:p>
            <a:endParaRPr lang="en-US" altLang="en-US" dirty="0" smtClean="0"/>
          </a:p>
        </p:txBody>
      </p:sp>
      <p:sp>
        <p:nvSpPr>
          <p:cNvPr id="27660" name="Text Placeholder 11"/>
          <p:cNvSpPr>
            <a:spLocks noGrp="1"/>
          </p:cNvSpPr>
          <p:nvPr>
            <p:ph type="body" idx="25"/>
          </p:nvPr>
        </p:nvSpPr>
        <p:spPr>
          <a:xfrm>
            <a:off x="3851275" y="3862388"/>
            <a:ext cx="2159000" cy="252412"/>
          </a:xfrm>
        </p:spPr>
        <p:txBody>
          <a:bodyPr/>
          <a:lstStyle/>
          <a:p>
            <a:endParaRPr lang="en-US" altLang="en-US" dirty="0" smtClean="0"/>
          </a:p>
        </p:txBody>
      </p:sp>
      <p:sp>
        <p:nvSpPr>
          <p:cNvPr id="27661" name="Text Placeholder 12"/>
          <p:cNvSpPr>
            <a:spLocks noGrp="1"/>
          </p:cNvSpPr>
          <p:nvPr>
            <p:ph type="body" idx="26"/>
          </p:nvPr>
        </p:nvSpPr>
        <p:spPr>
          <a:xfrm>
            <a:off x="3851275" y="4114800"/>
            <a:ext cx="2160588" cy="252413"/>
          </a:xfrm>
        </p:spPr>
        <p:txBody>
          <a:bodyPr/>
          <a:lstStyle/>
          <a:p>
            <a:endParaRPr lang="en-US" altLang="en-US" dirty="0" smtClean="0"/>
          </a:p>
        </p:txBody>
      </p:sp>
      <p:sp>
        <p:nvSpPr>
          <p:cNvPr id="27662" name="Text Placeholder 13"/>
          <p:cNvSpPr>
            <a:spLocks noGrp="1"/>
          </p:cNvSpPr>
          <p:nvPr>
            <p:ph type="body" idx="27"/>
          </p:nvPr>
        </p:nvSpPr>
        <p:spPr>
          <a:xfrm>
            <a:off x="3851275" y="4367213"/>
            <a:ext cx="2160588" cy="250825"/>
          </a:xfrm>
        </p:spPr>
        <p:txBody>
          <a:bodyPr/>
          <a:lstStyle/>
          <a:p>
            <a:endParaRPr lang="en-US" altLang="en-US"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6" name="Text Placeholder 5"/>
          <p:cNvSpPr>
            <a:spLocks noGrp="1"/>
          </p:cNvSpPr>
          <p:nvPr>
            <p:ph type="body" sz="quarter" idx="17"/>
          </p:nvPr>
        </p:nvSpPr>
        <p:spPr/>
        <p:txBody>
          <a:bodyPr/>
          <a:lstStyle/>
          <a:p>
            <a:r>
              <a:rPr lang="en-US" dirty="0" smtClean="0"/>
              <a:t>Introduction</a:t>
            </a:r>
          </a:p>
          <a:p>
            <a:r>
              <a:rPr lang="en-US" dirty="0" smtClean="0"/>
              <a:t>Context</a:t>
            </a:r>
            <a:endParaRPr lang="en-US" dirty="0"/>
          </a:p>
          <a:p>
            <a:r>
              <a:rPr lang="en-US" dirty="0"/>
              <a:t>JUnit</a:t>
            </a:r>
          </a:p>
          <a:p>
            <a:r>
              <a:rPr lang="en-US" dirty="0"/>
              <a:t>FEST</a:t>
            </a:r>
          </a:p>
          <a:p>
            <a:r>
              <a:rPr lang="en-US" dirty="0" err="1" smtClean="0"/>
              <a:t>JaCoCo</a:t>
            </a:r>
            <a:endParaRPr lang="en-US" dirty="0"/>
          </a:p>
        </p:txBody>
      </p:sp>
      <p:sp>
        <p:nvSpPr>
          <p:cNvPr id="7" name="Text Placeholder 6"/>
          <p:cNvSpPr>
            <a:spLocks noGrp="1"/>
          </p:cNvSpPr>
          <p:nvPr>
            <p:ph type="body" sz="quarter" idx="21"/>
          </p:nvPr>
        </p:nvSpPr>
        <p:spPr/>
        <p:txBody>
          <a:bodyPr/>
          <a:lstStyle/>
          <a:p>
            <a:endParaRPr lang="en-US"/>
          </a:p>
        </p:txBody>
      </p:sp>
      <p:sp>
        <p:nvSpPr>
          <p:cNvPr id="21508" name="Datumsplatzhalter 3"/>
          <p:cNvSpPr>
            <a:spLocks noGrp="1"/>
          </p:cNvSpPr>
          <p:nvPr>
            <p:ph type="dt" sz="half"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tabLst>
                <a:tab pos="466725" algn="ctr"/>
                <a:tab pos="935038" algn="r"/>
              </a:tabLst>
              <a:defRPr>
                <a:solidFill>
                  <a:schemeClr val="tx1"/>
                </a:solidFill>
                <a:latin typeface="Arial" pitchFamily="34" charset="0"/>
              </a:defRPr>
            </a:lvl1pPr>
            <a:lvl2pPr marL="742950" indent="-285750">
              <a:tabLst>
                <a:tab pos="466725" algn="ctr"/>
                <a:tab pos="935038" algn="r"/>
              </a:tabLst>
              <a:defRPr>
                <a:solidFill>
                  <a:schemeClr val="tx1"/>
                </a:solidFill>
                <a:latin typeface="Arial" pitchFamily="34" charset="0"/>
              </a:defRPr>
            </a:lvl2pPr>
            <a:lvl3pPr marL="1143000" indent="-228600">
              <a:tabLst>
                <a:tab pos="466725" algn="ctr"/>
                <a:tab pos="935038" algn="r"/>
              </a:tabLst>
              <a:defRPr>
                <a:solidFill>
                  <a:schemeClr val="tx1"/>
                </a:solidFill>
                <a:latin typeface="Arial" pitchFamily="34" charset="0"/>
              </a:defRPr>
            </a:lvl3pPr>
            <a:lvl4pPr marL="1600200" indent="-228600">
              <a:tabLst>
                <a:tab pos="466725" algn="ctr"/>
                <a:tab pos="935038" algn="r"/>
              </a:tabLst>
              <a:defRPr>
                <a:solidFill>
                  <a:schemeClr val="tx1"/>
                </a:solidFill>
                <a:latin typeface="Arial" pitchFamily="34" charset="0"/>
              </a:defRPr>
            </a:lvl4pPr>
            <a:lvl5pPr marL="2057400" indent="-228600">
              <a:tabLst>
                <a:tab pos="466725" algn="ctr"/>
                <a:tab pos="935038" algn="r"/>
              </a:tabLst>
              <a:defRPr>
                <a:solidFill>
                  <a:schemeClr val="tx1"/>
                </a:solidFill>
                <a:latin typeface="Arial" pitchFamily="34" charset="0"/>
              </a:defRPr>
            </a:lvl5pPr>
            <a:lvl6pPr marL="2514600" indent="-228600" fontAlgn="base">
              <a:spcBef>
                <a:spcPct val="0"/>
              </a:spcBef>
              <a:spcAft>
                <a:spcPct val="0"/>
              </a:spcAft>
              <a:tabLst>
                <a:tab pos="466725" algn="ctr"/>
                <a:tab pos="935038" algn="r"/>
              </a:tabLst>
              <a:defRPr>
                <a:solidFill>
                  <a:schemeClr val="tx1"/>
                </a:solidFill>
                <a:latin typeface="Arial" pitchFamily="34" charset="0"/>
              </a:defRPr>
            </a:lvl6pPr>
            <a:lvl7pPr marL="2971800" indent="-228600" fontAlgn="base">
              <a:spcBef>
                <a:spcPct val="0"/>
              </a:spcBef>
              <a:spcAft>
                <a:spcPct val="0"/>
              </a:spcAft>
              <a:tabLst>
                <a:tab pos="466725" algn="ctr"/>
                <a:tab pos="935038" algn="r"/>
              </a:tabLst>
              <a:defRPr>
                <a:solidFill>
                  <a:schemeClr val="tx1"/>
                </a:solidFill>
                <a:latin typeface="Arial" pitchFamily="34" charset="0"/>
              </a:defRPr>
            </a:lvl7pPr>
            <a:lvl8pPr marL="3429000" indent="-228600" fontAlgn="base">
              <a:spcBef>
                <a:spcPct val="0"/>
              </a:spcBef>
              <a:spcAft>
                <a:spcPct val="0"/>
              </a:spcAft>
              <a:tabLst>
                <a:tab pos="466725" algn="ctr"/>
                <a:tab pos="935038" algn="r"/>
              </a:tabLst>
              <a:defRPr>
                <a:solidFill>
                  <a:schemeClr val="tx1"/>
                </a:solidFill>
                <a:latin typeface="Arial" pitchFamily="34" charset="0"/>
              </a:defRPr>
            </a:lvl8pPr>
            <a:lvl9pPr marL="3886200" indent="-228600" fontAlgn="base">
              <a:spcBef>
                <a:spcPct val="0"/>
              </a:spcBef>
              <a:spcAft>
                <a:spcPct val="0"/>
              </a:spcAft>
              <a:tabLst>
                <a:tab pos="466725" algn="ctr"/>
                <a:tab pos="935038" algn="r"/>
              </a:tabLst>
              <a:defRPr>
                <a:solidFill>
                  <a:schemeClr val="tx1"/>
                </a:solidFill>
                <a:latin typeface="Arial" pitchFamily="34" charset="0"/>
              </a:defRPr>
            </a:lvl9pPr>
          </a:lstStyle>
          <a:p>
            <a:pPr fontAlgn="base">
              <a:spcBef>
                <a:spcPct val="0"/>
              </a:spcBef>
              <a:spcAft>
                <a:spcPct val="0"/>
              </a:spcAft>
            </a:pPr>
            <a:r>
              <a:rPr lang="de-DE" altLang="en-US">
                <a:solidFill>
                  <a:srgbClr val="585858"/>
                </a:solidFill>
              </a:rPr>
              <a:t>| 	</a:t>
            </a:r>
            <a:fld id="{676F7F63-1E23-462D-B634-CD319E5033A2}" type="datetime1">
              <a:rPr lang="en-US" altLang="en-US" smtClean="0">
                <a:solidFill>
                  <a:srgbClr val="585858"/>
                </a:solidFill>
              </a:rPr>
              <a:t>20.07.18</a:t>
            </a:fld>
            <a:r>
              <a:rPr lang="de-DE" altLang="en-US">
                <a:solidFill>
                  <a:srgbClr val="585858"/>
                </a:solidFill>
              </a:rPr>
              <a:t>	 |</a:t>
            </a:r>
          </a:p>
        </p:txBody>
      </p:sp>
      <p:sp>
        <p:nvSpPr>
          <p:cNvPr id="21509" name="Foliennummernplatzhalter 4"/>
          <p:cNvSpPr>
            <a:spLocks noGrp="1"/>
          </p:cNvSpPr>
          <p:nvPr>
            <p:ph type="sldNum"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fld id="{1C46762B-21EE-4C98-9D68-EC25BDC0E3D8}" type="slidenum">
              <a:rPr lang="de-DE" altLang="en-US">
                <a:solidFill>
                  <a:srgbClr val="585858"/>
                </a:solidFill>
              </a:rPr>
              <a:pPr fontAlgn="base">
                <a:spcBef>
                  <a:spcPct val="0"/>
                </a:spcBef>
                <a:spcAft>
                  <a:spcPct val="0"/>
                </a:spcAft>
              </a:pPr>
              <a:t>2</a:t>
            </a:fld>
            <a:endParaRPr lang="de-DE" altLang="en-US">
              <a:solidFill>
                <a:srgbClr val="585858"/>
              </a:solidFill>
            </a:endParaRPr>
          </a:p>
        </p:txBody>
      </p:sp>
      <p:sp>
        <p:nvSpPr>
          <p:cNvPr id="21510" name="Fußzeilenplatzhalter 5"/>
          <p:cNvSpPr>
            <a:spLocks noGrp="1"/>
          </p:cNvSpPr>
          <p:nvPr>
            <p:ph type="ftr" sz="quarter" idx="2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r>
              <a:rPr lang="de-DE" altLang="en-US" dirty="0">
                <a:solidFill>
                  <a:srgbClr val="585858"/>
                </a:solidFill>
              </a:rPr>
              <a:t>JAVA Unittest Exercise</a:t>
            </a:r>
          </a:p>
        </p:txBody>
      </p:sp>
    </p:spTree>
    <p:extLst>
      <p:ext uri="{BB962C8B-B14F-4D97-AF65-F5344CB8AC3E}">
        <p14:creationId xmlns:p14="http://schemas.microsoft.com/office/powerpoint/2010/main" val="33271903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0" name="Datumsplatzhalter 9"/>
          <p:cNvSpPr>
            <a:spLocks noGrp="1"/>
          </p:cNvSpPr>
          <p:nvPr>
            <p:ph type="dt" sz="half"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tabLst>
                <a:tab pos="466725" algn="ctr"/>
                <a:tab pos="935038" algn="r"/>
              </a:tabLst>
              <a:defRPr>
                <a:solidFill>
                  <a:schemeClr val="tx1"/>
                </a:solidFill>
                <a:latin typeface="Arial" pitchFamily="34" charset="0"/>
              </a:defRPr>
            </a:lvl1pPr>
            <a:lvl2pPr marL="742950" indent="-285750">
              <a:tabLst>
                <a:tab pos="466725" algn="ctr"/>
                <a:tab pos="935038" algn="r"/>
              </a:tabLst>
              <a:defRPr>
                <a:solidFill>
                  <a:schemeClr val="tx1"/>
                </a:solidFill>
                <a:latin typeface="Arial" pitchFamily="34" charset="0"/>
              </a:defRPr>
            </a:lvl2pPr>
            <a:lvl3pPr marL="1143000" indent="-228600">
              <a:tabLst>
                <a:tab pos="466725" algn="ctr"/>
                <a:tab pos="935038" algn="r"/>
              </a:tabLst>
              <a:defRPr>
                <a:solidFill>
                  <a:schemeClr val="tx1"/>
                </a:solidFill>
                <a:latin typeface="Arial" pitchFamily="34" charset="0"/>
              </a:defRPr>
            </a:lvl3pPr>
            <a:lvl4pPr marL="1600200" indent="-228600">
              <a:tabLst>
                <a:tab pos="466725" algn="ctr"/>
                <a:tab pos="935038" algn="r"/>
              </a:tabLst>
              <a:defRPr>
                <a:solidFill>
                  <a:schemeClr val="tx1"/>
                </a:solidFill>
                <a:latin typeface="Arial" pitchFamily="34" charset="0"/>
              </a:defRPr>
            </a:lvl4pPr>
            <a:lvl5pPr marL="2057400" indent="-228600">
              <a:tabLst>
                <a:tab pos="466725" algn="ctr"/>
                <a:tab pos="935038" algn="r"/>
              </a:tabLst>
              <a:defRPr>
                <a:solidFill>
                  <a:schemeClr val="tx1"/>
                </a:solidFill>
                <a:latin typeface="Arial" pitchFamily="34" charset="0"/>
              </a:defRPr>
            </a:lvl5pPr>
            <a:lvl6pPr marL="2514600" indent="-228600" fontAlgn="base">
              <a:spcBef>
                <a:spcPct val="0"/>
              </a:spcBef>
              <a:spcAft>
                <a:spcPct val="0"/>
              </a:spcAft>
              <a:tabLst>
                <a:tab pos="466725" algn="ctr"/>
                <a:tab pos="935038" algn="r"/>
              </a:tabLst>
              <a:defRPr>
                <a:solidFill>
                  <a:schemeClr val="tx1"/>
                </a:solidFill>
                <a:latin typeface="Arial" pitchFamily="34" charset="0"/>
              </a:defRPr>
            </a:lvl6pPr>
            <a:lvl7pPr marL="2971800" indent="-228600" fontAlgn="base">
              <a:spcBef>
                <a:spcPct val="0"/>
              </a:spcBef>
              <a:spcAft>
                <a:spcPct val="0"/>
              </a:spcAft>
              <a:tabLst>
                <a:tab pos="466725" algn="ctr"/>
                <a:tab pos="935038" algn="r"/>
              </a:tabLst>
              <a:defRPr>
                <a:solidFill>
                  <a:schemeClr val="tx1"/>
                </a:solidFill>
                <a:latin typeface="Arial" pitchFamily="34" charset="0"/>
              </a:defRPr>
            </a:lvl7pPr>
            <a:lvl8pPr marL="3429000" indent="-228600" fontAlgn="base">
              <a:spcBef>
                <a:spcPct val="0"/>
              </a:spcBef>
              <a:spcAft>
                <a:spcPct val="0"/>
              </a:spcAft>
              <a:tabLst>
                <a:tab pos="466725" algn="ctr"/>
                <a:tab pos="935038" algn="r"/>
              </a:tabLst>
              <a:defRPr>
                <a:solidFill>
                  <a:schemeClr val="tx1"/>
                </a:solidFill>
                <a:latin typeface="Arial" pitchFamily="34" charset="0"/>
              </a:defRPr>
            </a:lvl8pPr>
            <a:lvl9pPr marL="3886200" indent="-228600" fontAlgn="base">
              <a:spcBef>
                <a:spcPct val="0"/>
              </a:spcBef>
              <a:spcAft>
                <a:spcPct val="0"/>
              </a:spcAft>
              <a:tabLst>
                <a:tab pos="466725" algn="ctr"/>
                <a:tab pos="935038" algn="r"/>
              </a:tabLst>
              <a:defRPr>
                <a:solidFill>
                  <a:schemeClr val="tx1"/>
                </a:solidFill>
                <a:latin typeface="Arial" pitchFamily="34" charset="0"/>
              </a:defRPr>
            </a:lvl9pPr>
          </a:lstStyle>
          <a:p>
            <a:pPr fontAlgn="base">
              <a:spcBef>
                <a:spcPct val="0"/>
              </a:spcBef>
              <a:spcAft>
                <a:spcPct val="0"/>
              </a:spcAft>
            </a:pPr>
            <a:r>
              <a:rPr lang="de-DE" altLang="en-US">
                <a:solidFill>
                  <a:srgbClr val="585858"/>
                </a:solidFill>
              </a:rPr>
              <a:t>| 	</a:t>
            </a:r>
            <a:fld id="{5F13B376-0DDF-4F22-857D-D98CEC15351B}" type="datetime1">
              <a:rPr lang="en-US" altLang="en-US" smtClean="0">
                <a:solidFill>
                  <a:srgbClr val="585858"/>
                </a:solidFill>
              </a:rPr>
              <a:t>20.07.18</a:t>
            </a:fld>
            <a:r>
              <a:rPr lang="de-DE" altLang="en-US">
                <a:solidFill>
                  <a:srgbClr val="585858"/>
                </a:solidFill>
              </a:rPr>
              <a:t>	 |</a:t>
            </a:r>
          </a:p>
        </p:txBody>
      </p:sp>
      <p:sp>
        <p:nvSpPr>
          <p:cNvPr id="25612" name="Fußzeilenplatzhalter 11"/>
          <p:cNvSpPr>
            <a:spLocks noGrp="1"/>
          </p:cNvSpPr>
          <p:nvPr>
            <p:ph type="ftr"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r>
              <a:rPr lang="de-DE" altLang="en-US" dirty="0">
                <a:solidFill>
                  <a:srgbClr val="585858"/>
                </a:solidFill>
              </a:rPr>
              <a:t>JAVA Unittest Exercise</a:t>
            </a:r>
          </a:p>
        </p:txBody>
      </p:sp>
      <p:sp>
        <p:nvSpPr>
          <p:cNvPr id="25611" name="Foliennummernplatzhalter 10"/>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fld id="{30CAA249-E723-4D4C-BAE9-5CC117BD9796}" type="slidenum">
              <a:rPr lang="de-DE" altLang="en-US">
                <a:solidFill>
                  <a:srgbClr val="585858"/>
                </a:solidFill>
              </a:rPr>
              <a:pPr fontAlgn="base">
                <a:spcBef>
                  <a:spcPct val="0"/>
                </a:spcBef>
                <a:spcAft>
                  <a:spcPct val="0"/>
                </a:spcAft>
              </a:pPr>
              <a:t>3</a:t>
            </a:fld>
            <a:endParaRPr lang="de-DE" altLang="en-US">
              <a:solidFill>
                <a:srgbClr val="585858"/>
              </a:solidFill>
            </a:endParaRPr>
          </a:p>
        </p:txBody>
      </p:sp>
      <p:sp>
        <p:nvSpPr>
          <p:cNvPr id="24" name="Rectangle 2"/>
          <p:cNvSpPr>
            <a:spLocks noGrp="1" noChangeArrowheads="1"/>
          </p:cNvSpPr>
          <p:nvPr>
            <p:ph type="title"/>
          </p:nvPr>
        </p:nvSpPr>
        <p:spPr>
          <a:xfrm>
            <a:off x="468313" y="187325"/>
            <a:ext cx="8207375" cy="584200"/>
          </a:xfrm>
        </p:spPr>
        <p:txBody>
          <a:bodyPr/>
          <a:lstStyle/>
          <a:p>
            <a:pPr eaLnBrk="1" hangingPunct="1"/>
            <a:r>
              <a:rPr lang="en-US" smtClean="0"/>
              <a:t>Introduction</a:t>
            </a:r>
          </a:p>
        </p:txBody>
      </p:sp>
      <p:sp>
        <p:nvSpPr>
          <p:cNvPr id="25" name="Rectangle 3"/>
          <p:cNvSpPr>
            <a:spLocks noGrp="1" noChangeArrowheads="1"/>
          </p:cNvSpPr>
          <p:nvPr>
            <p:ph type="body" idx="4294967295"/>
          </p:nvPr>
        </p:nvSpPr>
        <p:spPr>
          <a:xfrm>
            <a:off x="457201" y="908721"/>
            <a:ext cx="8001000" cy="1605880"/>
          </a:xfrm>
          <a:prstGeom prst="rect">
            <a:avLst/>
          </a:prstGeom>
          <a:noFill/>
        </p:spPr>
        <p:txBody>
          <a:bodyPr/>
          <a:lstStyle/>
          <a:p>
            <a:pPr marL="0" indent="0" eaLnBrk="1" hangingPunct="1">
              <a:buNone/>
            </a:pPr>
            <a:r>
              <a:rPr lang="en-US" sz="2200" b="1" dirty="0" smtClean="0">
                <a:solidFill>
                  <a:srgbClr val="CC3300"/>
                </a:solidFill>
              </a:rPr>
              <a:t>Why unit-test?</a:t>
            </a:r>
          </a:p>
          <a:p>
            <a:pPr marL="323850" lvl="1" eaLnBrk="1" hangingPunct="1">
              <a:buFont typeface="Arial" pitchFamily="34" charset="0"/>
              <a:buChar char="■"/>
            </a:pPr>
            <a:r>
              <a:rPr lang="en-US" dirty="0"/>
              <a:t>A lot of discussions about this</a:t>
            </a:r>
          </a:p>
          <a:p>
            <a:pPr marL="323850" lvl="1">
              <a:buFont typeface="Arial" pitchFamily="34" charset="0"/>
              <a:buChar char="■"/>
            </a:pPr>
            <a:r>
              <a:rPr lang="en-US" dirty="0"/>
              <a:t>But it is a fact that the later defects are detected, the more expensive it is to fix them and more stressful for engineers</a:t>
            </a:r>
          </a:p>
        </p:txBody>
      </p:sp>
      <p:pic>
        <p:nvPicPr>
          <p:cNvPr id="2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710408"/>
            <a:ext cx="522922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58717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platzhalter 14"/>
          <p:cNvSpPr>
            <a:spLocks noGrp="1"/>
          </p:cNvSpPr>
          <p:nvPr>
            <p:ph type="body" sz="half" idx="2"/>
          </p:nvPr>
        </p:nvSpPr>
        <p:spPr>
          <a:xfrm>
            <a:off x="431800" y="593725"/>
            <a:ext cx="8388350" cy="323850"/>
          </a:xfrm>
        </p:spPr>
        <p:txBody>
          <a:bodyPr/>
          <a:lstStyle/>
          <a:p>
            <a:endParaRPr lang="en-US" altLang="en-US" smtClean="0"/>
          </a:p>
        </p:txBody>
      </p:sp>
      <p:sp>
        <p:nvSpPr>
          <p:cNvPr id="13" name="Titel 12"/>
          <p:cNvSpPr>
            <a:spLocks noGrp="1"/>
          </p:cNvSpPr>
          <p:nvPr>
            <p:ph type="title"/>
          </p:nvPr>
        </p:nvSpPr>
        <p:spPr/>
        <p:txBody>
          <a:bodyPr/>
          <a:lstStyle/>
          <a:p>
            <a:pPr fontAlgn="auto">
              <a:spcAft>
                <a:spcPts val="0"/>
              </a:spcAft>
              <a:defRPr/>
            </a:pPr>
            <a:r>
              <a:rPr lang="en-US" dirty="0" smtClean="0"/>
              <a:t>Context</a:t>
            </a:r>
            <a:endParaRPr lang="en-US" dirty="0"/>
          </a:p>
        </p:txBody>
      </p:sp>
      <p:sp>
        <p:nvSpPr>
          <p:cNvPr id="25606" name="Textplatzhalter 16"/>
          <p:cNvSpPr>
            <a:spLocks noGrp="1"/>
          </p:cNvSpPr>
          <p:nvPr>
            <p:ph type="body" sz="quarter" idx="14"/>
          </p:nvPr>
        </p:nvSpPr>
        <p:spPr>
          <a:xfrm>
            <a:off x="450611" y="1171350"/>
            <a:ext cx="8352606" cy="4849937"/>
          </a:xfrm>
        </p:spPr>
        <p:txBody>
          <a:bodyPr/>
          <a:lstStyle/>
          <a:p>
            <a:pPr marL="285750" indent="-285750">
              <a:buFont typeface="Wingdings" panose="05000000000000000000" pitchFamily="2" charset="2"/>
              <a:buChar char="§"/>
            </a:pPr>
            <a:r>
              <a:rPr lang="en-US" dirty="0"/>
              <a:t>You will be given an exercise that contains a simple service (ProjectServiceImpl.java) and a test class (ProjectServiceImplTest.java) use to test the service. </a:t>
            </a:r>
            <a:endParaRPr lang="en-US" dirty="0" smtClean="0"/>
          </a:p>
          <a:p>
            <a:pPr marL="285750" indent="-285750">
              <a:buFont typeface="Wingdings" panose="05000000000000000000" pitchFamily="2" charset="2"/>
              <a:buChar char="§"/>
            </a:pPr>
            <a:r>
              <a:rPr lang="en-US" dirty="0" smtClean="0"/>
              <a:t>The </a:t>
            </a:r>
            <a:r>
              <a:rPr lang="en-US" dirty="0"/>
              <a:t>aim of the exercise is let you to practice how to </a:t>
            </a:r>
            <a:r>
              <a:rPr lang="en-US" dirty="0" smtClean="0"/>
              <a:t>write a very basic </a:t>
            </a:r>
            <a:r>
              <a:rPr lang="en-US" dirty="0"/>
              <a:t>unit test within Eclipse </a:t>
            </a:r>
            <a:r>
              <a:rPr lang="en-US" dirty="0" smtClean="0"/>
              <a:t>in </a:t>
            </a:r>
            <a:r>
              <a:rPr lang="en-US" dirty="0"/>
              <a:t>a proper way and </a:t>
            </a:r>
            <a:r>
              <a:rPr lang="en-US" dirty="0" smtClean="0"/>
              <a:t>efficient.</a:t>
            </a:r>
          </a:p>
          <a:p>
            <a:pPr marL="285750" indent="-285750">
              <a:buFont typeface="Wingdings" panose="05000000000000000000" pitchFamily="2" charset="2"/>
              <a:buChar char="§"/>
            </a:pPr>
            <a:r>
              <a:rPr lang="en-US" altLang="en-US" dirty="0" smtClean="0"/>
              <a:t>Tasks:</a:t>
            </a:r>
          </a:p>
          <a:p>
            <a:pPr marL="1004888" lvl="1" indent="-285750"/>
            <a:r>
              <a:rPr lang="en-US" altLang="en-US" dirty="0" smtClean="0"/>
              <a:t>Task – 1: Add </a:t>
            </a:r>
            <a:r>
              <a:rPr lang="en-US" altLang="en-US" dirty="0"/>
              <a:t>necessary configuration to make </a:t>
            </a:r>
            <a:r>
              <a:rPr lang="en-US" dirty="0"/>
              <a:t>ProjectServiceImplTest.java </a:t>
            </a:r>
            <a:r>
              <a:rPr lang="en-US" altLang="en-US" dirty="0" smtClean="0"/>
              <a:t>runnable </a:t>
            </a:r>
            <a:r>
              <a:rPr lang="en-US" altLang="en-US" dirty="0"/>
              <a:t>under Junit </a:t>
            </a:r>
            <a:r>
              <a:rPr lang="en-US" altLang="en-US" dirty="0" smtClean="0"/>
              <a:t>(refer slides JUNIT)</a:t>
            </a:r>
          </a:p>
          <a:p>
            <a:pPr marL="1004888" lvl="1" indent="-285750"/>
            <a:r>
              <a:rPr lang="en-US" altLang="en-US" dirty="0"/>
              <a:t>Task </a:t>
            </a:r>
            <a:r>
              <a:rPr lang="en-US" altLang="en-US" dirty="0" smtClean="0"/>
              <a:t>– 2: </a:t>
            </a:r>
            <a:r>
              <a:rPr lang="en-US" dirty="0" smtClean="0"/>
              <a:t>Fill </a:t>
            </a:r>
            <a:r>
              <a:rPr lang="en-US" dirty="0"/>
              <a:t>MISSING points to verify the test result by using assertion </a:t>
            </a:r>
            <a:r>
              <a:rPr lang="en-US" dirty="0" smtClean="0"/>
              <a:t>library (refer slides FEST)</a:t>
            </a:r>
          </a:p>
          <a:p>
            <a:pPr marL="1004888" lvl="1" indent="-285750"/>
            <a:r>
              <a:rPr lang="en-US" altLang="en-US" dirty="0"/>
              <a:t>Task </a:t>
            </a:r>
            <a:r>
              <a:rPr lang="en-US" altLang="en-US" dirty="0" smtClean="0"/>
              <a:t>– 3: </a:t>
            </a:r>
            <a:r>
              <a:rPr lang="en-US" dirty="0" smtClean="0"/>
              <a:t>Install </a:t>
            </a:r>
            <a:r>
              <a:rPr lang="en-US" dirty="0" err="1"/>
              <a:t>jacoco</a:t>
            </a:r>
            <a:r>
              <a:rPr lang="en-US" dirty="0"/>
              <a:t>, run test and </a:t>
            </a:r>
            <a:r>
              <a:rPr lang="en-US" dirty="0" smtClean="0"/>
              <a:t>find </a:t>
            </a:r>
            <a:r>
              <a:rPr lang="en-US" dirty="0"/>
              <a:t>missing tests cases for the function </a:t>
            </a:r>
            <a:r>
              <a:rPr lang="en-US" dirty="0" err="1"/>
              <a:t>projectService.findByQuery</a:t>
            </a:r>
            <a:r>
              <a:rPr lang="en-US" dirty="0"/>
              <a:t> </a:t>
            </a:r>
            <a:r>
              <a:rPr lang="en-US" dirty="0" smtClean="0"/>
              <a:t>based </a:t>
            </a:r>
            <a:r>
              <a:rPr lang="en-US" dirty="0"/>
              <a:t>on </a:t>
            </a:r>
            <a:r>
              <a:rPr lang="en-US" dirty="0" err="1"/>
              <a:t>jacoco</a:t>
            </a:r>
            <a:r>
              <a:rPr lang="en-US" dirty="0"/>
              <a:t> report </a:t>
            </a:r>
            <a:r>
              <a:rPr lang="en-US" dirty="0" smtClean="0"/>
              <a:t>result</a:t>
            </a:r>
          </a:p>
        </p:txBody>
      </p:sp>
      <p:sp>
        <p:nvSpPr>
          <p:cNvPr id="25610" name="Datumsplatzhalter 9"/>
          <p:cNvSpPr>
            <a:spLocks noGrp="1"/>
          </p:cNvSpPr>
          <p:nvPr>
            <p:ph type="dt"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tabLst>
                <a:tab pos="466725" algn="ctr"/>
                <a:tab pos="935038" algn="r"/>
              </a:tabLst>
              <a:defRPr>
                <a:solidFill>
                  <a:schemeClr val="tx1"/>
                </a:solidFill>
                <a:latin typeface="Arial" pitchFamily="34" charset="0"/>
              </a:defRPr>
            </a:lvl1pPr>
            <a:lvl2pPr marL="742950" indent="-285750">
              <a:tabLst>
                <a:tab pos="466725" algn="ctr"/>
                <a:tab pos="935038" algn="r"/>
              </a:tabLst>
              <a:defRPr>
                <a:solidFill>
                  <a:schemeClr val="tx1"/>
                </a:solidFill>
                <a:latin typeface="Arial" pitchFamily="34" charset="0"/>
              </a:defRPr>
            </a:lvl2pPr>
            <a:lvl3pPr marL="1143000" indent="-228600">
              <a:tabLst>
                <a:tab pos="466725" algn="ctr"/>
                <a:tab pos="935038" algn="r"/>
              </a:tabLst>
              <a:defRPr>
                <a:solidFill>
                  <a:schemeClr val="tx1"/>
                </a:solidFill>
                <a:latin typeface="Arial" pitchFamily="34" charset="0"/>
              </a:defRPr>
            </a:lvl3pPr>
            <a:lvl4pPr marL="1600200" indent="-228600">
              <a:tabLst>
                <a:tab pos="466725" algn="ctr"/>
                <a:tab pos="935038" algn="r"/>
              </a:tabLst>
              <a:defRPr>
                <a:solidFill>
                  <a:schemeClr val="tx1"/>
                </a:solidFill>
                <a:latin typeface="Arial" pitchFamily="34" charset="0"/>
              </a:defRPr>
            </a:lvl4pPr>
            <a:lvl5pPr marL="2057400" indent="-228600">
              <a:tabLst>
                <a:tab pos="466725" algn="ctr"/>
                <a:tab pos="935038" algn="r"/>
              </a:tabLst>
              <a:defRPr>
                <a:solidFill>
                  <a:schemeClr val="tx1"/>
                </a:solidFill>
                <a:latin typeface="Arial" pitchFamily="34" charset="0"/>
              </a:defRPr>
            </a:lvl5pPr>
            <a:lvl6pPr marL="2514600" indent="-228600" fontAlgn="base">
              <a:spcBef>
                <a:spcPct val="0"/>
              </a:spcBef>
              <a:spcAft>
                <a:spcPct val="0"/>
              </a:spcAft>
              <a:tabLst>
                <a:tab pos="466725" algn="ctr"/>
                <a:tab pos="935038" algn="r"/>
              </a:tabLst>
              <a:defRPr>
                <a:solidFill>
                  <a:schemeClr val="tx1"/>
                </a:solidFill>
                <a:latin typeface="Arial" pitchFamily="34" charset="0"/>
              </a:defRPr>
            </a:lvl6pPr>
            <a:lvl7pPr marL="2971800" indent="-228600" fontAlgn="base">
              <a:spcBef>
                <a:spcPct val="0"/>
              </a:spcBef>
              <a:spcAft>
                <a:spcPct val="0"/>
              </a:spcAft>
              <a:tabLst>
                <a:tab pos="466725" algn="ctr"/>
                <a:tab pos="935038" algn="r"/>
              </a:tabLst>
              <a:defRPr>
                <a:solidFill>
                  <a:schemeClr val="tx1"/>
                </a:solidFill>
                <a:latin typeface="Arial" pitchFamily="34" charset="0"/>
              </a:defRPr>
            </a:lvl7pPr>
            <a:lvl8pPr marL="3429000" indent="-228600" fontAlgn="base">
              <a:spcBef>
                <a:spcPct val="0"/>
              </a:spcBef>
              <a:spcAft>
                <a:spcPct val="0"/>
              </a:spcAft>
              <a:tabLst>
                <a:tab pos="466725" algn="ctr"/>
                <a:tab pos="935038" algn="r"/>
              </a:tabLst>
              <a:defRPr>
                <a:solidFill>
                  <a:schemeClr val="tx1"/>
                </a:solidFill>
                <a:latin typeface="Arial" pitchFamily="34" charset="0"/>
              </a:defRPr>
            </a:lvl8pPr>
            <a:lvl9pPr marL="3886200" indent="-228600" fontAlgn="base">
              <a:spcBef>
                <a:spcPct val="0"/>
              </a:spcBef>
              <a:spcAft>
                <a:spcPct val="0"/>
              </a:spcAft>
              <a:tabLst>
                <a:tab pos="466725" algn="ctr"/>
                <a:tab pos="935038" algn="r"/>
              </a:tabLst>
              <a:defRPr>
                <a:solidFill>
                  <a:schemeClr val="tx1"/>
                </a:solidFill>
                <a:latin typeface="Arial" pitchFamily="34" charset="0"/>
              </a:defRPr>
            </a:lvl9pPr>
          </a:lstStyle>
          <a:p>
            <a:pPr fontAlgn="base">
              <a:spcBef>
                <a:spcPct val="0"/>
              </a:spcBef>
              <a:spcAft>
                <a:spcPct val="0"/>
              </a:spcAft>
            </a:pPr>
            <a:r>
              <a:rPr lang="de-DE" altLang="en-US">
                <a:solidFill>
                  <a:srgbClr val="585858"/>
                </a:solidFill>
              </a:rPr>
              <a:t>| 	</a:t>
            </a:r>
            <a:fld id="{D03B2831-EDE3-498A-B8C4-6D3265EA54A5}" type="datetime1">
              <a:rPr lang="en-US" altLang="en-US" smtClean="0">
                <a:solidFill>
                  <a:srgbClr val="585858"/>
                </a:solidFill>
              </a:rPr>
              <a:t>20.07.18</a:t>
            </a:fld>
            <a:r>
              <a:rPr lang="de-DE" altLang="en-US">
                <a:solidFill>
                  <a:srgbClr val="585858"/>
                </a:solidFill>
              </a:rPr>
              <a:t>	 |</a:t>
            </a:r>
          </a:p>
        </p:txBody>
      </p:sp>
      <p:sp>
        <p:nvSpPr>
          <p:cNvPr id="25611" name="Foliennummernplatzhalter 10"/>
          <p:cNvSpPr>
            <a:spLocks noGrp="1"/>
          </p:cNvSpPr>
          <p:nvPr>
            <p:ph type="sldNum" sz="quarter" idx="2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fld id="{30CAA249-E723-4D4C-BAE9-5CC117BD9796}" type="slidenum">
              <a:rPr lang="de-DE" altLang="en-US">
                <a:solidFill>
                  <a:srgbClr val="585858"/>
                </a:solidFill>
              </a:rPr>
              <a:pPr fontAlgn="base">
                <a:spcBef>
                  <a:spcPct val="0"/>
                </a:spcBef>
                <a:spcAft>
                  <a:spcPct val="0"/>
                </a:spcAft>
              </a:pPr>
              <a:t>4</a:t>
            </a:fld>
            <a:endParaRPr lang="de-DE" altLang="en-US">
              <a:solidFill>
                <a:srgbClr val="585858"/>
              </a:solidFill>
            </a:endParaRPr>
          </a:p>
        </p:txBody>
      </p:sp>
      <p:sp>
        <p:nvSpPr>
          <p:cNvPr id="25612" name="Fußzeilenplatzhalter 11"/>
          <p:cNvSpPr>
            <a:spLocks noGrp="1"/>
          </p:cNvSpPr>
          <p:nvPr>
            <p:ph type="ftr" sz="quarter" idx="19"/>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r>
              <a:rPr lang="de-DE" altLang="en-US" dirty="0">
                <a:solidFill>
                  <a:srgbClr val="585858"/>
                </a:solidFill>
              </a:rPr>
              <a:t>JAVA Unittest Exercise</a:t>
            </a:r>
          </a:p>
        </p:txBody>
      </p:sp>
    </p:spTree>
    <p:extLst>
      <p:ext uri="{BB962C8B-B14F-4D97-AF65-F5344CB8AC3E}">
        <p14:creationId xmlns:p14="http://schemas.microsoft.com/office/powerpoint/2010/main" val="4142324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platzhalter 14"/>
          <p:cNvSpPr>
            <a:spLocks noGrp="1"/>
          </p:cNvSpPr>
          <p:nvPr>
            <p:ph type="body" sz="half" idx="2"/>
          </p:nvPr>
        </p:nvSpPr>
        <p:spPr>
          <a:xfrm>
            <a:off x="431800" y="593725"/>
            <a:ext cx="8388350" cy="323850"/>
          </a:xfrm>
        </p:spPr>
        <p:txBody>
          <a:bodyPr/>
          <a:lstStyle/>
          <a:p>
            <a:endParaRPr lang="en-US" altLang="en-US" smtClean="0"/>
          </a:p>
        </p:txBody>
      </p:sp>
      <p:sp>
        <p:nvSpPr>
          <p:cNvPr id="13" name="Titel 12"/>
          <p:cNvSpPr>
            <a:spLocks noGrp="1"/>
          </p:cNvSpPr>
          <p:nvPr>
            <p:ph type="title"/>
          </p:nvPr>
        </p:nvSpPr>
        <p:spPr/>
        <p:txBody>
          <a:bodyPr/>
          <a:lstStyle/>
          <a:p>
            <a:pPr fontAlgn="auto">
              <a:spcAft>
                <a:spcPts val="0"/>
              </a:spcAft>
              <a:defRPr/>
            </a:pPr>
            <a:r>
              <a:rPr lang="en-US" dirty="0" smtClean="0"/>
              <a:t>JUnit</a:t>
            </a:r>
            <a:endParaRPr lang="en-US" dirty="0"/>
          </a:p>
        </p:txBody>
      </p:sp>
      <p:sp>
        <p:nvSpPr>
          <p:cNvPr id="25606" name="Textplatzhalter 16"/>
          <p:cNvSpPr>
            <a:spLocks noGrp="1"/>
          </p:cNvSpPr>
          <p:nvPr>
            <p:ph type="body" sz="quarter" idx="14"/>
          </p:nvPr>
        </p:nvSpPr>
        <p:spPr>
          <a:xfrm>
            <a:off x="450611" y="1171350"/>
            <a:ext cx="8352606" cy="4849937"/>
          </a:xfrm>
        </p:spPr>
        <p:txBody>
          <a:bodyPr/>
          <a:lstStyle/>
          <a:p>
            <a:pPr marL="285750" indent="-285750">
              <a:buFont typeface="Wingdings" panose="05000000000000000000" pitchFamily="2" charset="2"/>
              <a:buChar char="§"/>
            </a:pPr>
            <a:r>
              <a:rPr lang="en-US" dirty="0"/>
              <a:t>JUnit is a simple framework to write repeatable tests (</a:t>
            </a:r>
            <a:r>
              <a:rPr lang="en-US" dirty="0">
                <a:hlinkClick r:id="rId2"/>
              </a:rPr>
              <a:t>http://junit.org</a:t>
            </a:r>
            <a:r>
              <a:rPr lang="en-US" dirty="0" smtClean="0">
                <a:hlinkClick r:id="rId2"/>
              </a:rPr>
              <a:t>/</a:t>
            </a:r>
            <a:r>
              <a:rPr lang="en-US" dirty="0" smtClean="0"/>
              <a:t>)</a:t>
            </a:r>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r>
              <a:rPr lang="en-US" altLang="en-US" dirty="0" smtClean="0"/>
              <a:t>Download </a:t>
            </a:r>
            <a:r>
              <a:rPr lang="en-US" altLang="en-US" dirty="0"/>
              <a:t>&amp; </a:t>
            </a:r>
            <a:r>
              <a:rPr lang="en-US" altLang="en-US" dirty="0" smtClean="0"/>
              <a:t>Install with Maven: </a:t>
            </a:r>
          </a:p>
          <a:p>
            <a:pPr marL="1004888" lvl="1" indent="-285750"/>
            <a:r>
              <a:rPr lang="en-US" altLang="en-US" dirty="0" smtClean="0">
                <a:hlinkClick r:id="rId3"/>
              </a:rPr>
              <a:t>https</a:t>
            </a:r>
            <a:r>
              <a:rPr lang="en-US" altLang="en-US" dirty="0">
                <a:hlinkClick r:id="rId3"/>
              </a:rPr>
              <a:t>://</a:t>
            </a:r>
            <a:r>
              <a:rPr lang="en-US" altLang="en-US" dirty="0" smtClean="0">
                <a:hlinkClick r:id="rId3"/>
              </a:rPr>
              <a:t>github.com/junit-team/junit/wiki/Download-and-Install</a:t>
            </a:r>
            <a:endParaRPr lang="en-US" altLang="en-US" dirty="0" smtClean="0"/>
          </a:p>
          <a:p>
            <a:pPr marL="285750" indent="-285750"/>
            <a:r>
              <a:rPr lang="en-US" altLang="en-US" dirty="0" smtClean="0"/>
              <a:t> </a:t>
            </a:r>
          </a:p>
          <a:p>
            <a:pPr marL="285750" indent="-285750">
              <a:buFont typeface="Wingdings" panose="05000000000000000000" pitchFamily="2" charset="2"/>
              <a:buChar char="§"/>
            </a:pPr>
            <a:r>
              <a:rPr lang="en-US" altLang="en-US" dirty="0" smtClean="0"/>
              <a:t>Getting Started: </a:t>
            </a:r>
            <a:r>
              <a:rPr lang="en-US" altLang="en-US" dirty="0" smtClean="0">
                <a:hlinkClick r:id="rId4"/>
              </a:rPr>
              <a:t>https</a:t>
            </a:r>
            <a:r>
              <a:rPr lang="en-US" altLang="en-US" dirty="0">
                <a:hlinkClick r:id="rId4"/>
              </a:rPr>
              <a:t>://</a:t>
            </a:r>
            <a:r>
              <a:rPr lang="en-US" altLang="en-US" dirty="0" smtClean="0">
                <a:hlinkClick r:id="rId4"/>
              </a:rPr>
              <a:t>github.com/junit-team/junit/wiki/Getting-started</a:t>
            </a:r>
            <a:r>
              <a:rPr lang="en-US" altLang="en-US" dirty="0" smtClean="0"/>
              <a:t> </a:t>
            </a:r>
          </a:p>
        </p:txBody>
      </p:sp>
      <p:sp>
        <p:nvSpPr>
          <p:cNvPr id="25610" name="Datumsplatzhalter 9"/>
          <p:cNvSpPr>
            <a:spLocks noGrp="1"/>
          </p:cNvSpPr>
          <p:nvPr>
            <p:ph type="dt"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tabLst>
                <a:tab pos="466725" algn="ctr"/>
                <a:tab pos="935038" algn="r"/>
              </a:tabLst>
              <a:defRPr>
                <a:solidFill>
                  <a:schemeClr val="tx1"/>
                </a:solidFill>
                <a:latin typeface="Arial" pitchFamily="34" charset="0"/>
              </a:defRPr>
            </a:lvl1pPr>
            <a:lvl2pPr marL="742950" indent="-285750">
              <a:tabLst>
                <a:tab pos="466725" algn="ctr"/>
                <a:tab pos="935038" algn="r"/>
              </a:tabLst>
              <a:defRPr>
                <a:solidFill>
                  <a:schemeClr val="tx1"/>
                </a:solidFill>
                <a:latin typeface="Arial" pitchFamily="34" charset="0"/>
              </a:defRPr>
            </a:lvl2pPr>
            <a:lvl3pPr marL="1143000" indent="-228600">
              <a:tabLst>
                <a:tab pos="466725" algn="ctr"/>
                <a:tab pos="935038" algn="r"/>
              </a:tabLst>
              <a:defRPr>
                <a:solidFill>
                  <a:schemeClr val="tx1"/>
                </a:solidFill>
                <a:latin typeface="Arial" pitchFamily="34" charset="0"/>
              </a:defRPr>
            </a:lvl3pPr>
            <a:lvl4pPr marL="1600200" indent="-228600">
              <a:tabLst>
                <a:tab pos="466725" algn="ctr"/>
                <a:tab pos="935038" algn="r"/>
              </a:tabLst>
              <a:defRPr>
                <a:solidFill>
                  <a:schemeClr val="tx1"/>
                </a:solidFill>
                <a:latin typeface="Arial" pitchFamily="34" charset="0"/>
              </a:defRPr>
            </a:lvl4pPr>
            <a:lvl5pPr marL="2057400" indent="-228600">
              <a:tabLst>
                <a:tab pos="466725" algn="ctr"/>
                <a:tab pos="935038" algn="r"/>
              </a:tabLst>
              <a:defRPr>
                <a:solidFill>
                  <a:schemeClr val="tx1"/>
                </a:solidFill>
                <a:latin typeface="Arial" pitchFamily="34" charset="0"/>
              </a:defRPr>
            </a:lvl5pPr>
            <a:lvl6pPr marL="2514600" indent="-228600" fontAlgn="base">
              <a:spcBef>
                <a:spcPct val="0"/>
              </a:spcBef>
              <a:spcAft>
                <a:spcPct val="0"/>
              </a:spcAft>
              <a:tabLst>
                <a:tab pos="466725" algn="ctr"/>
                <a:tab pos="935038" algn="r"/>
              </a:tabLst>
              <a:defRPr>
                <a:solidFill>
                  <a:schemeClr val="tx1"/>
                </a:solidFill>
                <a:latin typeface="Arial" pitchFamily="34" charset="0"/>
              </a:defRPr>
            </a:lvl6pPr>
            <a:lvl7pPr marL="2971800" indent="-228600" fontAlgn="base">
              <a:spcBef>
                <a:spcPct val="0"/>
              </a:spcBef>
              <a:spcAft>
                <a:spcPct val="0"/>
              </a:spcAft>
              <a:tabLst>
                <a:tab pos="466725" algn="ctr"/>
                <a:tab pos="935038" algn="r"/>
              </a:tabLst>
              <a:defRPr>
                <a:solidFill>
                  <a:schemeClr val="tx1"/>
                </a:solidFill>
                <a:latin typeface="Arial" pitchFamily="34" charset="0"/>
              </a:defRPr>
            </a:lvl7pPr>
            <a:lvl8pPr marL="3429000" indent="-228600" fontAlgn="base">
              <a:spcBef>
                <a:spcPct val="0"/>
              </a:spcBef>
              <a:spcAft>
                <a:spcPct val="0"/>
              </a:spcAft>
              <a:tabLst>
                <a:tab pos="466725" algn="ctr"/>
                <a:tab pos="935038" algn="r"/>
              </a:tabLst>
              <a:defRPr>
                <a:solidFill>
                  <a:schemeClr val="tx1"/>
                </a:solidFill>
                <a:latin typeface="Arial" pitchFamily="34" charset="0"/>
              </a:defRPr>
            </a:lvl8pPr>
            <a:lvl9pPr marL="3886200" indent="-228600" fontAlgn="base">
              <a:spcBef>
                <a:spcPct val="0"/>
              </a:spcBef>
              <a:spcAft>
                <a:spcPct val="0"/>
              </a:spcAft>
              <a:tabLst>
                <a:tab pos="466725" algn="ctr"/>
                <a:tab pos="935038" algn="r"/>
              </a:tabLst>
              <a:defRPr>
                <a:solidFill>
                  <a:schemeClr val="tx1"/>
                </a:solidFill>
                <a:latin typeface="Arial" pitchFamily="34" charset="0"/>
              </a:defRPr>
            </a:lvl9pPr>
          </a:lstStyle>
          <a:p>
            <a:pPr fontAlgn="base">
              <a:spcBef>
                <a:spcPct val="0"/>
              </a:spcBef>
              <a:spcAft>
                <a:spcPct val="0"/>
              </a:spcAft>
            </a:pPr>
            <a:r>
              <a:rPr lang="de-DE" altLang="en-US">
                <a:solidFill>
                  <a:srgbClr val="585858"/>
                </a:solidFill>
              </a:rPr>
              <a:t>| 	</a:t>
            </a:r>
            <a:fld id="{D03B2831-EDE3-498A-B8C4-6D3265EA54A5}" type="datetime1">
              <a:rPr lang="en-US" altLang="en-US" smtClean="0">
                <a:solidFill>
                  <a:srgbClr val="585858"/>
                </a:solidFill>
              </a:rPr>
              <a:t>20.07.18</a:t>
            </a:fld>
            <a:r>
              <a:rPr lang="de-DE" altLang="en-US">
                <a:solidFill>
                  <a:srgbClr val="585858"/>
                </a:solidFill>
              </a:rPr>
              <a:t>	 |</a:t>
            </a:r>
          </a:p>
        </p:txBody>
      </p:sp>
      <p:sp>
        <p:nvSpPr>
          <p:cNvPr id="25611" name="Foliennummernplatzhalter 10"/>
          <p:cNvSpPr>
            <a:spLocks noGrp="1"/>
          </p:cNvSpPr>
          <p:nvPr>
            <p:ph type="sldNum" sz="quarter" idx="2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fld id="{30CAA249-E723-4D4C-BAE9-5CC117BD9796}" type="slidenum">
              <a:rPr lang="de-DE" altLang="en-US">
                <a:solidFill>
                  <a:srgbClr val="585858"/>
                </a:solidFill>
              </a:rPr>
              <a:pPr fontAlgn="base">
                <a:spcBef>
                  <a:spcPct val="0"/>
                </a:spcBef>
                <a:spcAft>
                  <a:spcPct val="0"/>
                </a:spcAft>
              </a:pPr>
              <a:t>5</a:t>
            </a:fld>
            <a:endParaRPr lang="de-DE" altLang="en-US">
              <a:solidFill>
                <a:srgbClr val="585858"/>
              </a:solidFill>
            </a:endParaRPr>
          </a:p>
        </p:txBody>
      </p:sp>
      <p:sp>
        <p:nvSpPr>
          <p:cNvPr id="25612" name="Fußzeilenplatzhalter 11"/>
          <p:cNvSpPr>
            <a:spLocks noGrp="1"/>
          </p:cNvSpPr>
          <p:nvPr>
            <p:ph type="ftr" sz="quarter" idx="19"/>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r>
              <a:rPr lang="de-DE" altLang="en-US" dirty="0">
                <a:solidFill>
                  <a:srgbClr val="585858"/>
                </a:solidFill>
              </a:rPr>
              <a:t>JAVA Unittest Exercise</a:t>
            </a:r>
          </a:p>
        </p:txBody>
      </p:sp>
    </p:spTree>
    <p:extLst>
      <p:ext uri="{BB962C8B-B14F-4D97-AF65-F5344CB8AC3E}">
        <p14:creationId xmlns:p14="http://schemas.microsoft.com/office/powerpoint/2010/main" val="28531932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platzhalter 14"/>
          <p:cNvSpPr>
            <a:spLocks noGrp="1"/>
          </p:cNvSpPr>
          <p:nvPr>
            <p:ph type="body" sz="half" idx="2"/>
          </p:nvPr>
        </p:nvSpPr>
        <p:spPr>
          <a:xfrm>
            <a:off x="431800" y="593725"/>
            <a:ext cx="8388350" cy="323850"/>
          </a:xfrm>
        </p:spPr>
        <p:txBody>
          <a:bodyPr/>
          <a:lstStyle/>
          <a:p>
            <a:endParaRPr lang="en-US" altLang="en-US" smtClean="0"/>
          </a:p>
        </p:txBody>
      </p:sp>
      <p:sp>
        <p:nvSpPr>
          <p:cNvPr id="13" name="Titel 12"/>
          <p:cNvSpPr>
            <a:spLocks noGrp="1"/>
          </p:cNvSpPr>
          <p:nvPr>
            <p:ph type="title"/>
          </p:nvPr>
        </p:nvSpPr>
        <p:spPr/>
        <p:txBody>
          <a:bodyPr/>
          <a:lstStyle/>
          <a:p>
            <a:pPr fontAlgn="auto">
              <a:spcAft>
                <a:spcPts val="0"/>
              </a:spcAft>
              <a:defRPr/>
            </a:pPr>
            <a:r>
              <a:rPr lang="en-US" dirty="0" smtClean="0"/>
              <a:t>FEST</a:t>
            </a:r>
            <a:endParaRPr lang="en-US" dirty="0"/>
          </a:p>
        </p:txBody>
      </p:sp>
      <p:sp>
        <p:nvSpPr>
          <p:cNvPr id="25606" name="Textplatzhalter 16"/>
          <p:cNvSpPr>
            <a:spLocks noGrp="1"/>
          </p:cNvSpPr>
          <p:nvPr>
            <p:ph type="body" sz="quarter" idx="14"/>
          </p:nvPr>
        </p:nvSpPr>
        <p:spPr>
          <a:xfrm>
            <a:off x="450611" y="1171350"/>
            <a:ext cx="8352606" cy="4849937"/>
          </a:xfrm>
        </p:spPr>
        <p:txBody>
          <a:bodyPr/>
          <a:lstStyle/>
          <a:p>
            <a:pPr marL="285750" indent="-285750">
              <a:buFont typeface="Wingdings" panose="05000000000000000000" pitchFamily="2" charset="2"/>
              <a:buChar char="§"/>
            </a:pPr>
            <a:r>
              <a:rPr lang="en-US" altLang="en-US" dirty="0" smtClean="0"/>
              <a:t>Introduction</a:t>
            </a:r>
          </a:p>
          <a:p>
            <a:pPr marL="1004888" lvl="1" indent="-285750"/>
            <a:r>
              <a:rPr lang="en-US" altLang="en-US" dirty="0">
                <a:hlinkClick r:id="rId2"/>
              </a:rPr>
              <a:t>https://</a:t>
            </a:r>
            <a:r>
              <a:rPr lang="en-US" altLang="en-US" dirty="0" smtClean="0">
                <a:hlinkClick r:id="rId2"/>
              </a:rPr>
              <a:t>github.com/alexruiz/fest-assert-2.x/wiki</a:t>
            </a:r>
            <a:r>
              <a:rPr lang="en-US" altLang="en-US" dirty="0" smtClean="0"/>
              <a:t> </a:t>
            </a:r>
          </a:p>
          <a:p>
            <a:pPr marL="1004888" lvl="1" indent="-285750"/>
            <a:endParaRPr lang="en-US" altLang="en-US" dirty="0" smtClean="0"/>
          </a:p>
          <a:p>
            <a:pPr marL="285750" lvl="1" indent="-285750"/>
            <a:r>
              <a:rPr lang="en-US" dirty="0"/>
              <a:t>Install and guild line: </a:t>
            </a:r>
            <a:endParaRPr lang="en-US" dirty="0" smtClean="0"/>
          </a:p>
          <a:p>
            <a:pPr marL="1004888" lvl="1" indent="-285750"/>
            <a:r>
              <a:rPr lang="en-US" dirty="0">
                <a:hlinkClick r:id="rId3"/>
              </a:rPr>
              <a:t>https://github.com/alexruiz/fest-assert-2.x/wiki/One-minute-starting-guide</a:t>
            </a:r>
            <a:endParaRPr lang="en-US" dirty="0"/>
          </a:p>
          <a:p>
            <a:pPr marL="285750" indent="-285750">
              <a:buFont typeface="Wingdings" panose="05000000000000000000" pitchFamily="2" charset="2"/>
              <a:buChar char="§"/>
            </a:pPr>
            <a:endParaRPr lang="en-US" altLang="en-US" dirty="0" smtClean="0"/>
          </a:p>
        </p:txBody>
      </p:sp>
      <p:sp>
        <p:nvSpPr>
          <p:cNvPr id="25610" name="Datumsplatzhalter 9"/>
          <p:cNvSpPr>
            <a:spLocks noGrp="1"/>
          </p:cNvSpPr>
          <p:nvPr>
            <p:ph type="dt"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tabLst>
                <a:tab pos="466725" algn="ctr"/>
                <a:tab pos="935038" algn="r"/>
              </a:tabLst>
              <a:defRPr>
                <a:solidFill>
                  <a:schemeClr val="tx1"/>
                </a:solidFill>
                <a:latin typeface="Arial" pitchFamily="34" charset="0"/>
              </a:defRPr>
            </a:lvl1pPr>
            <a:lvl2pPr marL="742950" indent="-285750">
              <a:tabLst>
                <a:tab pos="466725" algn="ctr"/>
                <a:tab pos="935038" algn="r"/>
              </a:tabLst>
              <a:defRPr>
                <a:solidFill>
                  <a:schemeClr val="tx1"/>
                </a:solidFill>
                <a:latin typeface="Arial" pitchFamily="34" charset="0"/>
              </a:defRPr>
            </a:lvl2pPr>
            <a:lvl3pPr marL="1143000" indent="-228600">
              <a:tabLst>
                <a:tab pos="466725" algn="ctr"/>
                <a:tab pos="935038" algn="r"/>
              </a:tabLst>
              <a:defRPr>
                <a:solidFill>
                  <a:schemeClr val="tx1"/>
                </a:solidFill>
                <a:latin typeface="Arial" pitchFamily="34" charset="0"/>
              </a:defRPr>
            </a:lvl3pPr>
            <a:lvl4pPr marL="1600200" indent="-228600">
              <a:tabLst>
                <a:tab pos="466725" algn="ctr"/>
                <a:tab pos="935038" algn="r"/>
              </a:tabLst>
              <a:defRPr>
                <a:solidFill>
                  <a:schemeClr val="tx1"/>
                </a:solidFill>
                <a:latin typeface="Arial" pitchFamily="34" charset="0"/>
              </a:defRPr>
            </a:lvl4pPr>
            <a:lvl5pPr marL="2057400" indent="-228600">
              <a:tabLst>
                <a:tab pos="466725" algn="ctr"/>
                <a:tab pos="935038" algn="r"/>
              </a:tabLst>
              <a:defRPr>
                <a:solidFill>
                  <a:schemeClr val="tx1"/>
                </a:solidFill>
                <a:latin typeface="Arial" pitchFamily="34" charset="0"/>
              </a:defRPr>
            </a:lvl5pPr>
            <a:lvl6pPr marL="2514600" indent="-228600" fontAlgn="base">
              <a:spcBef>
                <a:spcPct val="0"/>
              </a:spcBef>
              <a:spcAft>
                <a:spcPct val="0"/>
              </a:spcAft>
              <a:tabLst>
                <a:tab pos="466725" algn="ctr"/>
                <a:tab pos="935038" algn="r"/>
              </a:tabLst>
              <a:defRPr>
                <a:solidFill>
                  <a:schemeClr val="tx1"/>
                </a:solidFill>
                <a:latin typeface="Arial" pitchFamily="34" charset="0"/>
              </a:defRPr>
            </a:lvl6pPr>
            <a:lvl7pPr marL="2971800" indent="-228600" fontAlgn="base">
              <a:spcBef>
                <a:spcPct val="0"/>
              </a:spcBef>
              <a:spcAft>
                <a:spcPct val="0"/>
              </a:spcAft>
              <a:tabLst>
                <a:tab pos="466725" algn="ctr"/>
                <a:tab pos="935038" algn="r"/>
              </a:tabLst>
              <a:defRPr>
                <a:solidFill>
                  <a:schemeClr val="tx1"/>
                </a:solidFill>
                <a:latin typeface="Arial" pitchFamily="34" charset="0"/>
              </a:defRPr>
            </a:lvl7pPr>
            <a:lvl8pPr marL="3429000" indent="-228600" fontAlgn="base">
              <a:spcBef>
                <a:spcPct val="0"/>
              </a:spcBef>
              <a:spcAft>
                <a:spcPct val="0"/>
              </a:spcAft>
              <a:tabLst>
                <a:tab pos="466725" algn="ctr"/>
                <a:tab pos="935038" algn="r"/>
              </a:tabLst>
              <a:defRPr>
                <a:solidFill>
                  <a:schemeClr val="tx1"/>
                </a:solidFill>
                <a:latin typeface="Arial" pitchFamily="34" charset="0"/>
              </a:defRPr>
            </a:lvl8pPr>
            <a:lvl9pPr marL="3886200" indent="-228600" fontAlgn="base">
              <a:spcBef>
                <a:spcPct val="0"/>
              </a:spcBef>
              <a:spcAft>
                <a:spcPct val="0"/>
              </a:spcAft>
              <a:tabLst>
                <a:tab pos="466725" algn="ctr"/>
                <a:tab pos="935038" algn="r"/>
              </a:tabLst>
              <a:defRPr>
                <a:solidFill>
                  <a:schemeClr val="tx1"/>
                </a:solidFill>
                <a:latin typeface="Arial" pitchFamily="34" charset="0"/>
              </a:defRPr>
            </a:lvl9pPr>
          </a:lstStyle>
          <a:p>
            <a:pPr fontAlgn="base">
              <a:spcBef>
                <a:spcPct val="0"/>
              </a:spcBef>
              <a:spcAft>
                <a:spcPct val="0"/>
              </a:spcAft>
            </a:pPr>
            <a:r>
              <a:rPr lang="de-DE" altLang="en-US">
                <a:solidFill>
                  <a:srgbClr val="585858"/>
                </a:solidFill>
              </a:rPr>
              <a:t>| 	</a:t>
            </a:r>
            <a:fld id="{D03B2831-EDE3-498A-B8C4-6D3265EA54A5}" type="datetime1">
              <a:rPr lang="en-US" altLang="en-US" smtClean="0">
                <a:solidFill>
                  <a:srgbClr val="585858"/>
                </a:solidFill>
              </a:rPr>
              <a:t>20.07.18</a:t>
            </a:fld>
            <a:r>
              <a:rPr lang="de-DE" altLang="en-US">
                <a:solidFill>
                  <a:srgbClr val="585858"/>
                </a:solidFill>
              </a:rPr>
              <a:t>	 |</a:t>
            </a:r>
          </a:p>
        </p:txBody>
      </p:sp>
      <p:sp>
        <p:nvSpPr>
          <p:cNvPr id="25611" name="Foliennummernplatzhalter 10"/>
          <p:cNvSpPr>
            <a:spLocks noGrp="1"/>
          </p:cNvSpPr>
          <p:nvPr>
            <p:ph type="sldNum" sz="quarter" idx="2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fld id="{30CAA249-E723-4D4C-BAE9-5CC117BD9796}" type="slidenum">
              <a:rPr lang="de-DE" altLang="en-US">
                <a:solidFill>
                  <a:srgbClr val="585858"/>
                </a:solidFill>
              </a:rPr>
              <a:pPr fontAlgn="base">
                <a:spcBef>
                  <a:spcPct val="0"/>
                </a:spcBef>
                <a:spcAft>
                  <a:spcPct val="0"/>
                </a:spcAft>
              </a:pPr>
              <a:t>6</a:t>
            </a:fld>
            <a:endParaRPr lang="de-DE" altLang="en-US">
              <a:solidFill>
                <a:srgbClr val="585858"/>
              </a:solidFill>
            </a:endParaRPr>
          </a:p>
        </p:txBody>
      </p:sp>
      <p:sp>
        <p:nvSpPr>
          <p:cNvPr id="25612" name="Fußzeilenplatzhalter 11"/>
          <p:cNvSpPr>
            <a:spLocks noGrp="1"/>
          </p:cNvSpPr>
          <p:nvPr>
            <p:ph type="ftr" sz="quarter" idx="19"/>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r>
              <a:rPr lang="de-DE" altLang="en-US" dirty="0">
                <a:solidFill>
                  <a:srgbClr val="585858"/>
                </a:solidFill>
              </a:rPr>
              <a:t>JAVA Unittest Exercise</a:t>
            </a:r>
          </a:p>
        </p:txBody>
      </p:sp>
    </p:spTree>
    <p:extLst>
      <p:ext uri="{BB962C8B-B14F-4D97-AF65-F5344CB8AC3E}">
        <p14:creationId xmlns:p14="http://schemas.microsoft.com/office/powerpoint/2010/main" val="24283193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platzhalter 14"/>
          <p:cNvSpPr>
            <a:spLocks noGrp="1"/>
          </p:cNvSpPr>
          <p:nvPr>
            <p:ph type="body" sz="half" idx="2"/>
          </p:nvPr>
        </p:nvSpPr>
        <p:spPr>
          <a:xfrm>
            <a:off x="431800" y="593725"/>
            <a:ext cx="8388350" cy="323850"/>
          </a:xfrm>
        </p:spPr>
        <p:txBody>
          <a:bodyPr/>
          <a:lstStyle/>
          <a:p>
            <a:endParaRPr lang="en-US" altLang="en-US" smtClean="0"/>
          </a:p>
        </p:txBody>
      </p:sp>
      <p:sp>
        <p:nvSpPr>
          <p:cNvPr id="13" name="Titel 12"/>
          <p:cNvSpPr>
            <a:spLocks noGrp="1"/>
          </p:cNvSpPr>
          <p:nvPr>
            <p:ph type="title"/>
          </p:nvPr>
        </p:nvSpPr>
        <p:spPr/>
        <p:txBody>
          <a:bodyPr/>
          <a:lstStyle/>
          <a:p>
            <a:pPr fontAlgn="auto">
              <a:spcAft>
                <a:spcPts val="0"/>
              </a:spcAft>
              <a:defRPr/>
            </a:pPr>
            <a:r>
              <a:rPr lang="en-US" dirty="0"/>
              <a:t>Code coverage in short</a:t>
            </a:r>
          </a:p>
        </p:txBody>
      </p:sp>
      <p:sp>
        <p:nvSpPr>
          <p:cNvPr id="25606" name="Textplatzhalter 16"/>
          <p:cNvSpPr>
            <a:spLocks noGrp="1"/>
          </p:cNvSpPr>
          <p:nvPr>
            <p:ph type="body" sz="quarter" idx="14"/>
          </p:nvPr>
        </p:nvSpPr>
        <p:spPr>
          <a:xfrm>
            <a:off x="450611" y="1171350"/>
            <a:ext cx="8352606" cy="4849937"/>
          </a:xfrm>
        </p:spPr>
        <p:txBody>
          <a:bodyPr/>
          <a:lstStyle/>
          <a:p>
            <a:pPr marL="1004888" lvl="1" indent="-285750"/>
            <a:r>
              <a:rPr lang="en-US" altLang="en-US" b="1" dirty="0"/>
              <a:t>Line coverage</a:t>
            </a:r>
            <a:r>
              <a:rPr lang="en-US" altLang="en-US" dirty="0"/>
              <a:t>: a </a:t>
            </a:r>
            <a:r>
              <a:rPr lang="en-US" altLang="en-US" u="sng" dirty="0"/>
              <a:t>line of code</a:t>
            </a:r>
            <a:r>
              <a:rPr lang="en-US" altLang="en-US" dirty="0"/>
              <a:t> is covered if it </a:t>
            </a:r>
            <a:r>
              <a:rPr lang="en-US" altLang="en-US" u="sng" dirty="0"/>
              <a:t>has been run over</a:t>
            </a:r>
            <a:r>
              <a:rPr lang="en-US" altLang="en-US" dirty="0"/>
              <a:t> at least once</a:t>
            </a:r>
          </a:p>
          <a:p>
            <a:pPr marL="1004888" lvl="1" indent="-285750"/>
            <a:r>
              <a:rPr lang="en-US" altLang="en-US" b="1" dirty="0"/>
              <a:t>Branch coverage</a:t>
            </a:r>
            <a:r>
              <a:rPr lang="en-US" altLang="en-US" dirty="0"/>
              <a:t> (or decision coverage): </a:t>
            </a:r>
            <a:r>
              <a:rPr lang="en-US" altLang="en-US" u="sng" dirty="0"/>
              <a:t>each control structure</a:t>
            </a:r>
            <a:r>
              <a:rPr lang="en-US" altLang="en-US" dirty="0"/>
              <a:t> (such as an if statement) evaluated both to true and false.</a:t>
            </a:r>
          </a:p>
          <a:p>
            <a:pPr marL="1004888" lvl="1" indent="-285750"/>
            <a:r>
              <a:rPr lang="en-US" altLang="en-US" b="1" dirty="0"/>
              <a:t>Condition coverage</a:t>
            </a:r>
            <a:r>
              <a:rPr lang="en-US" altLang="en-US" dirty="0"/>
              <a:t>: </a:t>
            </a:r>
            <a:r>
              <a:rPr lang="en-US" altLang="en-US" u="sng" dirty="0"/>
              <a:t>each </a:t>
            </a:r>
            <a:r>
              <a:rPr lang="en-US" altLang="en-US" u="sng" dirty="0" err="1"/>
              <a:t>boolean</a:t>
            </a:r>
            <a:r>
              <a:rPr lang="en-US" altLang="en-US" u="sng" dirty="0"/>
              <a:t> sub-expression</a:t>
            </a:r>
            <a:r>
              <a:rPr lang="en-US" altLang="en-US" dirty="0"/>
              <a:t> evaluated both to true and false</a:t>
            </a:r>
          </a:p>
          <a:p>
            <a:pPr marL="285750" indent="-285750">
              <a:buFont typeface="Wingdings" panose="05000000000000000000" pitchFamily="2" charset="2"/>
              <a:buChar char="§"/>
            </a:pPr>
            <a:r>
              <a:rPr lang="en-US" altLang="en-US" dirty="0" err="1"/>
              <a:t>JaCoCo</a:t>
            </a:r>
            <a:r>
              <a:rPr lang="en-US" altLang="en-US" dirty="0"/>
              <a:t> supports line coverage, both branch coverage and condition coverage (generally called branch coverage)</a:t>
            </a:r>
          </a:p>
          <a:p>
            <a:pPr marL="285750" indent="-285750">
              <a:buFont typeface="Wingdings" panose="05000000000000000000" pitchFamily="2" charset="2"/>
              <a:buChar char="§"/>
            </a:pPr>
            <a:r>
              <a:rPr lang="en-US" altLang="en-US" dirty="0"/>
              <a:t>There are other types of code coverage such as function coverage, path coverage… But they are not currently supported by </a:t>
            </a:r>
            <a:r>
              <a:rPr lang="en-US" altLang="en-US" dirty="0" err="1"/>
              <a:t>JaCoCo</a:t>
            </a:r>
            <a:r>
              <a:rPr lang="en-US" altLang="en-US" dirty="0"/>
              <a:t>.</a:t>
            </a:r>
            <a:endParaRPr lang="en-US" altLang="en-US" dirty="0" smtClean="0"/>
          </a:p>
        </p:txBody>
      </p:sp>
      <p:sp>
        <p:nvSpPr>
          <p:cNvPr id="25610" name="Datumsplatzhalter 9"/>
          <p:cNvSpPr>
            <a:spLocks noGrp="1"/>
          </p:cNvSpPr>
          <p:nvPr>
            <p:ph type="dt"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tabLst>
                <a:tab pos="466725" algn="ctr"/>
                <a:tab pos="935038" algn="r"/>
              </a:tabLst>
              <a:defRPr>
                <a:solidFill>
                  <a:schemeClr val="tx1"/>
                </a:solidFill>
                <a:latin typeface="Arial" pitchFamily="34" charset="0"/>
              </a:defRPr>
            </a:lvl1pPr>
            <a:lvl2pPr marL="742950" indent="-285750">
              <a:tabLst>
                <a:tab pos="466725" algn="ctr"/>
                <a:tab pos="935038" algn="r"/>
              </a:tabLst>
              <a:defRPr>
                <a:solidFill>
                  <a:schemeClr val="tx1"/>
                </a:solidFill>
                <a:latin typeface="Arial" pitchFamily="34" charset="0"/>
              </a:defRPr>
            </a:lvl2pPr>
            <a:lvl3pPr marL="1143000" indent="-228600">
              <a:tabLst>
                <a:tab pos="466725" algn="ctr"/>
                <a:tab pos="935038" algn="r"/>
              </a:tabLst>
              <a:defRPr>
                <a:solidFill>
                  <a:schemeClr val="tx1"/>
                </a:solidFill>
                <a:latin typeface="Arial" pitchFamily="34" charset="0"/>
              </a:defRPr>
            </a:lvl3pPr>
            <a:lvl4pPr marL="1600200" indent="-228600">
              <a:tabLst>
                <a:tab pos="466725" algn="ctr"/>
                <a:tab pos="935038" algn="r"/>
              </a:tabLst>
              <a:defRPr>
                <a:solidFill>
                  <a:schemeClr val="tx1"/>
                </a:solidFill>
                <a:latin typeface="Arial" pitchFamily="34" charset="0"/>
              </a:defRPr>
            </a:lvl4pPr>
            <a:lvl5pPr marL="2057400" indent="-228600">
              <a:tabLst>
                <a:tab pos="466725" algn="ctr"/>
                <a:tab pos="935038" algn="r"/>
              </a:tabLst>
              <a:defRPr>
                <a:solidFill>
                  <a:schemeClr val="tx1"/>
                </a:solidFill>
                <a:latin typeface="Arial" pitchFamily="34" charset="0"/>
              </a:defRPr>
            </a:lvl5pPr>
            <a:lvl6pPr marL="2514600" indent="-228600" fontAlgn="base">
              <a:spcBef>
                <a:spcPct val="0"/>
              </a:spcBef>
              <a:spcAft>
                <a:spcPct val="0"/>
              </a:spcAft>
              <a:tabLst>
                <a:tab pos="466725" algn="ctr"/>
                <a:tab pos="935038" algn="r"/>
              </a:tabLst>
              <a:defRPr>
                <a:solidFill>
                  <a:schemeClr val="tx1"/>
                </a:solidFill>
                <a:latin typeface="Arial" pitchFamily="34" charset="0"/>
              </a:defRPr>
            </a:lvl6pPr>
            <a:lvl7pPr marL="2971800" indent="-228600" fontAlgn="base">
              <a:spcBef>
                <a:spcPct val="0"/>
              </a:spcBef>
              <a:spcAft>
                <a:spcPct val="0"/>
              </a:spcAft>
              <a:tabLst>
                <a:tab pos="466725" algn="ctr"/>
                <a:tab pos="935038" algn="r"/>
              </a:tabLst>
              <a:defRPr>
                <a:solidFill>
                  <a:schemeClr val="tx1"/>
                </a:solidFill>
                <a:latin typeface="Arial" pitchFamily="34" charset="0"/>
              </a:defRPr>
            </a:lvl7pPr>
            <a:lvl8pPr marL="3429000" indent="-228600" fontAlgn="base">
              <a:spcBef>
                <a:spcPct val="0"/>
              </a:spcBef>
              <a:spcAft>
                <a:spcPct val="0"/>
              </a:spcAft>
              <a:tabLst>
                <a:tab pos="466725" algn="ctr"/>
                <a:tab pos="935038" algn="r"/>
              </a:tabLst>
              <a:defRPr>
                <a:solidFill>
                  <a:schemeClr val="tx1"/>
                </a:solidFill>
                <a:latin typeface="Arial" pitchFamily="34" charset="0"/>
              </a:defRPr>
            </a:lvl8pPr>
            <a:lvl9pPr marL="3886200" indent="-228600" fontAlgn="base">
              <a:spcBef>
                <a:spcPct val="0"/>
              </a:spcBef>
              <a:spcAft>
                <a:spcPct val="0"/>
              </a:spcAft>
              <a:tabLst>
                <a:tab pos="466725" algn="ctr"/>
                <a:tab pos="935038" algn="r"/>
              </a:tabLst>
              <a:defRPr>
                <a:solidFill>
                  <a:schemeClr val="tx1"/>
                </a:solidFill>
                <a:latin typeface="Arial" pitchFamily="34" charset="0"/>
              </a:defRPr>
            </a:lvl9pPr>
          </a:lstStyle>
          <a:p>
            <a:pPr fontAlgn="base">
              <a:spcBef>
                <a:spcPct val="0"/>
              </a:spcBef>
              <a:spcAft>
                <a:spcPct val="0"/>
              </a:spcAft>
            </a:pPr>
            <a:r>
              <a:rPr lang="de-DE" altLang="en-US">
                <a:solidFill>
                  <a:srgbClr val="585858"/>
                </a:solidFill>
              </a:rPr>
              <a:t>| 	</a:t>
            </a:r>
            <a:fld id="{D03B2831-EDE3-498A-B8C4-6D3265EA54A5}" type="datetime1">
              <a:rPr lang="en-US" altLang="en-US" smtClean="0">
                <a:solidFill>
                  <a:srgbClr val="585858"/>
                </a:solidFill>
              </a:rPr>
              <a:t>20.07.18</a:t>
            </a:fld>
            <a:r>
              <a:rPr lang="de-DE" altLang="en-US">
                <a:solidFill>
                  <a:srgbClr val="585858"/>
                </a:solidFill>
              </a:rPr>
              <a:t>	 |</a:t>
            </a:r>
          </a:p>
        </p:txBody>
      </p:sp>
      <p:sp>
        <p:nvSpPr>
          <p:cNvPr id="25611" name="Foliennummernplatzhalter 10"/>
          <p:cNvSpPr>
            <a:spLocks noGrp="1"/>
          </p:cNvSpPr>
          <p:nvPr>
            <p:ph type="sldNum" sz="quarter" idx="2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fld id="{30CAA249-E723-4D4C-BAE9-5CC117BD9796}" type="slidenum">
              <a:rPr lang="de-DE" altLang="en-US">
                <a:solidFill>
                  <a:srgbClr val="585858"/>
                </a:solidFill>
              </a:rPr>
              <a:pPr fontAlgn="base">
                <a:spcBef>
                  <a:spcPct val="0"/>
                </a:spcBef>
                <a:spcAft>
                  <a:spcPct val="0"/>
                </a:spcAft>
              </a:pPr>
              <a:t>7</a:t>
            </a:fld>
            <a:endParaRPr lang="de-DE" altLang="en-US">
              <a:solidFill>
                <a:srgbClr val="585858"/>
              </a:solidFill>
            </a:endParaRPr>
          </a:p>
        </p:txBody>
      </p:sp>
      <p:sp>
        <p:nvSpPr>
          <p:cNvPr id="25612" name="Fußzeilenplatzhalter 11"/>
          <p:cNvSpPr>
            <a:spLocks noGrp="1"/>
          </p:cNvSpPr>
          <p:nvPr>
            <p:ph type="ftr" sz="quarter" idx="19"/>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r>
              <a:rPr lang="de-DE" altLang="en-US" dirty="0">
                <a:solidFill>
                  <a:srgbClr val="585858"/>
                </a:solidFill>
              </a:rPr>
              <a:t>JAVA Unittest Exercise</a:t>
            </a:r>
          </a:p>
        </p:txBody>
      </p:sp>
    </p:spTree>
    <p:extLst>
      <p:ext uri="{BB962C8B-B14F-4D97-AF65-F5344CB8AC3E}">
        <p14:creationId xmlns:p14="http://schemas.microsoft.com/office/powerpoint/2010/main" val="24154029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4"/>
          </p:nvPr>
        </p:nvSpPr>
        <p:spPr/>
        <p:txBody>
          <a:bodyPr/>
          <a:lstStyle/>
          <a:p>
            <a:pPr>
              <a:defRPr/>
            </a:pPr>
            <a:r>
              <a:rPr lang="de-DE" smtClean="0"/>
              <a:t>| 	</a:t>
            </a:r>
            <a:fld id="{AE81D632-9CC4-4CDA-AE06-C7AFFDB26090}" type="datetime1">
              <a:rPr lang="en-US" smtClean="0"/>
              <a:t>20.07.18</a:t>
            </a:fld>
            <a:r>
              <a:rPr lang="de-DE" smtClean="0"/>
              <a:t>	 |</a:t>
            </a:r>
            <a:endParaRPr lang="de-DE"/>
          </a:p>
        </p:txBody>
      </p:sp>
      <p:sp>
        <p:nvSpPr>
          <p:cNvPr id="6" name="Footer Placeholder 5"/>
          <p:cNvSpPr>
            <a:spLocks noGrp="1"/>
          </p:cNvSpPr>
          <p:nvPr>
            <p:ph type="ftr" sz="quarter" idx="15"/>
          </p:nvPr>
        </p:nvSpPr>
        <p:spPr/>
        <p:txBody>
          <a:bodyPr/>
          <a:lstStyle/>
          <a:p>
            <a:pPr fontAlgn="base">
              <a:spcBef>
                <a:spcPct val="0"/>
              </a:spcBef>
              <a:spcAft>
                <a:spcPct val="0"/>
              </a:spcAft>
            </a:pPr>
            <a:r>
              <a:rPr lang="de-DE" altLang="en-US" dirty="0"/>
              <a:t>JAVA Unittest Exercise</a:t>
            </a:r>
          </a:p>
        </p:txBody>
      </p:sp>
      <p:sp>
        <p:nvSpPr>
          <p:cNvPr id="7" name="Slide Number Placeholder 6"/>
          <p:cNvSpPr>
            <a:spLocks noGrp="1"/>
          </p:cNvSpPr>
          <p:nvPr>
            <p:ph type="sldNum" sz="quarter" idx="16"/>
          </p:nvPr>
        </p:nvSpPr>
        <p:spPr/>
        <p:txBody>
          <a:bodyPr/>
          <a:lstStyle/>
          <a:p>
            <a:pPr>
              <a:defRPr/>
            </a:pPr>
            <a:fld id="{754141EE-5654-495E-8EFD-8948465C2482}" type="slidenum">
              <a:rPr lang="de-DE" smtClean="0"/>
              <a:pPr>
                <a:defRPr/>
              </a:pPr>
              <a:t>8</a:t>
            </a:fld>
            <a:endParaRPr lang="de-DE"/>
          </a:p>
        </p:txBody>
      </p:sp>
      <p:sp>
        <p:nvSpPr>
          <p:cNvPr id="9" name="Rectangle 2"/>
          <p:cNvSpPr>
            <a:spLocks noGrp="1" noChangeArrowheads="1"/>
          </p:cNvSpPr>
          <p:nvPr>
            <p:ph type="title"/>
          </p:nvPr>
        </p:nvSpPr>
        <p:spPr>
          <a:xfrm>
            <a:off x="468313" y="187325"/>
            <a:ext cx="8207375" cy="584200"/>
          </a:xfrm>
          <a:noFill/>
        </p:spPr>
        <p:txBody>
          <a:bodyPr/>
          <a:lstStyle/>
          <a:p>
            <a:pPr eaLnBrk="1" hangingPunct="1"/>
            <a:r>
              <a:rPr lang="en-US" dirty="0" smtClean="0"/>
              <a:t>Code coverage in short</a:t>
            </a:r>
          </a:p>
        </p:txBody>
      </p:sp>
      <p:sp>
        <p:nvSpPr>
          <p:cNvPr id="10" name="Text Box 3"/>
          <p:cNvSpPr txBox="1">
            <a:spLocks noChangeArrowheads="1"/>
          </p:cNvSpPr>
          <p:nvPr/>
        </p:nvSpPr>
        <p:spPr bwMode="auto">
          <a:xfrm>
            <a:off x="4497388" y="436563"/>
            <a:ext cx="3435350" cy="340735"/>
          </a:xfrm>
          <a:prstGeom prst="rect">
            <a:avLst/>
          </a:prstGeom>
          <a:noFill/>
          <a:ln>
            <a:noFill/>
          </a:ln>
          <a:effectLst/>
          <a:extLst>
            <a:ext uri="{909E8E84-426E-40DD-AFC4-6F175D3DCCD1}">
              <a14:hiddenFill xmlns:a14="http://schemas.microsoft.com/office/drawing/2010/main">
                <a:solidFill>
                  <a:srgbClr val="CCCC99"/>
                </a:solidFill>
              </a14:hiddenFill>
            </a:ext>
            <a:ext uri="{91240B29-F687-4F45-9708-019B960494DF}">
              <a14:hiddenLine xmlns:a14="http://schemas.microsoft.com/office/drawing/2010/main" w="6350">
                <a:solidFill>
                  <a:srgbClr val="4D4D4D"/>
                </a:solidFill>
                <a:miter lim="800000"/>
                <a:headEnd/>
                <a:tailEnd/>
              </a14:hiddenLine>
            </a:ext>
            <a:ext uri="{AF507438-7753-43E0-B8FC-AC1667EBCBE1}">
              <a14:hiddenEffects xmlns:a14="http://schemas.microsoft.com/office/drawing/2010/main">
                <a:effectLst>
                  <a:outerShdw dist="71842" dir="2700000" algn="ctr" rotWithShape="0">
                    <a:srgbClr val="C0C0C0"/>
                  </a:outerShdw>
                </a:effectLst>
              </a14:hiddenEffects>
            </a:ext>
          </a:extLst>
        </p:spPr>
        <p:txBody>
          <a:bodyPr lIns="90000" tIns="46800" rIns="90000" bIns="46800">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50000"/>
              </a:spcBef>
              <a:spcAft>
                <a:spcPct val="0"/>
              </a:spcAft>
              <a:defRPr b="1">
                <a:solidFill>
                  <a:schemeClr val="tx1"/>
                </a:solidFill>
                <a:latin typeface="Arial" charset="0"/>
              </a:defRPr>
            </a:lvl6pPr>
            <a:lvl7pPr marL="2971800" indent="-228600" algn="ctr" eaLnBrk="0" fontAlgn="base" hangingPunct="0">
              <a:spcBef>
                <a:spcPct val="50000"/>
              </a:spcBef>
              <a:spcAft>
                <a:spcPct val="0"/>
              </a:spcAft>
              <a:defRPr b="1">
                <a:solidFill>
                  <a:schemeClr val="tx1"/>
                </a:solidFill>
                <a:latin typeface="Arial" charset="0"/>
              </a:defRPr>
            </a:lvl7pPr>
            <a:lvl8pPr marL="3429000" indent="-228600" algn="ctr" eaLnBrk="0" fontAlgn="base" hangingPunct="0">
              <a:spcBef>
                <a:spcPct val="50000"/>
              </a:spcBef>
              <a:spcAft>
                <a:spcPct val="0"/>
              </a:spcAft>
              <a:defRPr b="1">
                <a:solidFill>
                  <a:schemeClr val="tx1"/>
                </a:solidFill>
                <a:latin typeface="Arial" charset="0"/>
              </a:defRPr>
            </a:lvl8pPr>
            <a:lvl9pPr marL="3886200" indent="-228600" algn="ctr" eaLnBrk="0" fontAlgn="base" hangingPunct="0">
              <a:spcBef>
                <a:spcPct val="50000"/>
              </a:spcBef>
              <a:spcAft>
                <a:spcPct val="0"/>
              </a:spcAft>
              <a:defRPr b="1">
                <a:solidFill>
                  <a:schemeClr val="tx1"/>
                </a:solidFill>
                <a:latin typeface="Arial" charset="0"/>
              </a:defRPr>
            </a:lvl9pPr>
          </a:lstStyle>
          <a:p>
            <a:pPr algn="l"/>
            <a:r>
              <a:rPr lang="en-US" sz="1600" dirty="0"/>
              <a:t>Branch coverage in </a:t>
            </a:r>
            <a:r>
              <a:rPr lang="en-US" sz="1600" dirty="0" err="1" smtClean="0"/>
              <a:t>JaCoCo</a:t>
            </a:r>
            <a:endParaRPr lang="en-US" sz="1600" dirty="0"/>
          </a:p>
        </p:txBody>
      </p:sp>
      <p:sp>
        <p:nvSpPr>
          <p:cNvPr id="11" name="Text Box 4"/>
          <p:cNvSpPr txBox="1">
            <a:spLocks noChangeArrowheads="1"/>
          </p:cNvSpPr>
          <p:nvPr/>
        </p:nvSpPr>
        <p:spPr bwMode="auto">
          <a:xfrm>
            <a:off x="1371600" y="2438400"/>
            <a:ext cx="6934200" cy="2926058"/>
          </a:xfrm>
          <a:prstGeom prst="rect">
            <a:avLst/>
          </a:prstGeom>
          <a:noFill/>
          <a:ln>
            <a:noFill/>
          </a:ln>
          <a:effectLst/>
          <a:extLst>
            <a:ext uri="{909E8E84-426E-40DD-AFC4-6F175D3DCCD1}">
              <a14:hiddenFill xmlns:a14="http://schemas.microsoft.com/office/drawing/2010/main">
                <a:solidFill>
                  <a:srgbClr val="CCCC99"/>
                </a:solidFill>
              </a14:hiddenFill>
            </a:ext>
            <a:ext uri="{91240B29-F687-4F45-9708-019B960494DF}">
              <a14:hiddenLine xmlns:a14="http://schemas.microsoft.com/office/drawing/2010/main" w="38100">
                <a:solidFill>
                  <a:srgbClr val="CC3300"/>
                </a:solidFill>
                <a:miter lim="800000"/>
                <a:headEnd/>
                <a:tailEnd/>
              </a14:hiddenLine>
            </a:ext>
            <a:ext uri="{AF507438-7753-43E0-B8FC-AC1667EBCBE1}">
              <a14:hiddenEffects xmlns:a14="http://schemas.microsoft.com/office/drawing/2010/main">
                <a:effectLst>
                  <a:outerShdw dist="71842" dir="2700000" algn="ctr" rotWithShape="0">
                    <a:srgbClr val="C0C0C0"/>
                  </a:outerShdw>
                </a:effectLst>
              </a14:hiddenEffects>
            </a:ext>
          </a:extLst>
        </p:spPr>
        <p:txBody>
          <a:bodyPr lIns="90000" tIns="46800" rIns="90000" bIns="46800">
            <a:spAutoFit/>
          </a:bodyPr>
          <a:lstStyle>
            <a:lvl1pPr>
              <a:tabLst>
                <a:tab pos="1657350" algn="l"/>
              </a:tabLst>
              <a:defRPr b="1">
                <a:solidFill>
                  <a:schemeClr val="tx1"/>
                </a:solidFill>
                <a:latin typeface="Arial" charset="0"/>
              </a:defRPr>
            </a:lvl1pPr>
            <a:lvl2pPr marL="742950" indent="-285750">
              <a:tabLst>
                <a:tab pos="1657350" algn="l"/>
              </a:tabLst>
              <a:defRPr b="1">
                <a:solidFill>
                  <a:schemeClr val="tx1"/>
                </a:solidFill>
                <a:latin typeface="Arial" charset="0"/>
              </a:defRPr>
            </a:lvl2pPr>
            <a:lvl3pPr marL="1143000" indent="-228600">
              <a:tabLst>
                <a:tab pos="1657350" algn="l"/>
              </a:tabLst>
              <a:defRPr b="1">
                <a:solidFill>
                  <a:schemeClr val="tx1"/>
                </a:solidFill>
                <a:latin typeface="Arial" charset="0"/>
              </a:defRPr>
            </a:lvl3pPr>
            <a:lvl4pPr marL="1600200" indent="-228600">
              <a:tabLst>
                <a:tab pos="1657350" algn="l"/>
              </a:tabLst>
              <a:defRPr b="1">
                <a:solidFill>
                  <a:schemeClr val="tx1"/>
                </a:solidFill>
                <a:latin typeface="Arial" charset="0"/>
              </a:defRPr>
            </a:lvl4pPr>
            <a:lvl5pPr marL="2057400" indent="-228600">
              <a:tabLst>
                <a:tab pos="1657350" algn="l"/>
              </a:tabLst>
              <a:defRPr b="1">
                <a:solidFill>
                  <a:schemeClr val="tx1"/>
                </a:solidFill>
                <a:latin typeface="Arial" charset="0"/>
              </a:defRPr>
            </a:lvl5pPr>
            <a:lvl6pPr marL="2514600" indent="-228600" algn="ctr" eaLnBrk="0" fontAlgn="base" hangingPunct="0">
              <a:spcBef>
                <a:spcPct val="50000"/>
              </a:spcBef>
              <a:spcAft>
                <a:spcPct val="0"/>
              </a:spcAft>
              <a:tabLst>
                <a:tab pos="1657350" algn="l"/>
              </a:tabLst>
              <a:defRPr b="1">
                <a:solidFill>
                  <a:schemeClr val="tx1"/>
                </a:solidFill>
                <a:latin typeface="Arial" charset="0"/>
              </a:defRPr>
            </a:lvl6pPr>
            <a:lvl7pPr marL="2971800" indent="-228600" algn="ctr" eaLnBrk="0" fontAlgn="base" hangingPunct="0">
              <a:spcBef>
                <a:spcPct val="50000"/>
              </a:spcBef>
              <a:spcAft>
                <a:spcPct val="0"/>
              </a:spcAft>
              <a:tabLst>
                <a:tab pos="1657350" algn="l"/>
              </a:tabLst>
              <a:defRPr b="1">
                <a:solidFill>
                  <a:schemeClr val="tx1"/>
                </a:solidFill>
                <a:latin typeface="Arial" charset="0"/>
              </a:defRPr>
            </a:lvl7pPr>
            <a:lvl8pPr marL="3429000" indent="-228600" algn="ctr" eaLnBrk="0" fontAlgn="base" hangingPunct="0">
              <a:spcBef>
                <a:spcPct val="50000"/>
              </a:spcBef>
              <a:spcAft>
                <a:spcPct val="0"/>
              </a:spcAft>
              <a:tabLst>
                <a:tab pos="1657350" algn="l"/>
              </a:tabLst>
              <a:defRPr b="1">
                <a:solidFill>
                  <a:schemeClr val="tx1"/>
                </a:solidFill>
                <a:latin typeface="Arial" charset="0"/>
              </a:defRPr>
            </a:lvl8pPr>
            <a:lvl9pPr marL="3886200" indent="-228600" algn="ctr" eaLnBrk="0" fontAlgn="base" hangingPunct="0">
              <a:spcBef>
                <a:spcPct val="50000"/>
              </a:spcBef>
              <a:spcAft>
                <a:spcPct val="0"/>
              </a:spcAft>
              <a:tabLst>
                <a:tab pos="1657350" algn="l"/>
              </a:tabLst>
              <a:defRPr b="1">
                <a:solidFill>
                  <a:schemeClr val="tx1"/>
                </a:solidFill>
                <a:latin typeface="Arial" charset="0"/>
              </a:defRPr>
            </a:lvl9pPr>
          </a:lstStyle>
          <a:p>
            <a:pPr algn="l"/>
            <a:r>
              <a:rPr lang="en-US" b="0" dirty="0"/>
              <a:t>That is the result of </a:t>
            </a:r>
            <a:r>
              <a:rPr lang="en-US" b="0" dirty="0" smtClean="0"/>
              <a:t>calling </a:t>
            </a:r>
            <a:endParaRPr lang="en-US" b="0" dirty="0"/>
          </a:p>
          <a:p>
            <a:pPr algn="l">
              <a:spcBef>
                <a:spcPct val="10000"/>
              </a:spcBef>
            </a:pPr>
            <a:r>
              <a:rPr lang="en-US" b="0" dirty="0">
                <a:latin typeface="Courier New" pitchFamily="49" charset="0"/>
              </a:rPr>
              <a:t>	</a:t>
            </a:r>
            <a:r>
              <a:rPr lang="en-US" b="0" dirty="0" err="1">
                <a:latin typeface="Courier New" pitchFamily="49" charset="0"/>
              </a:rPr>
              <a:t>canHaveAChild</a:t>
            </a:r>
            <a:r>
              <a:rPr lang="en-US" b="0" dirty="0">
                <a:latin typeface="Courier New" pitchFamily="49" charset="0"/>
              </a:rPr>
              <a:t>(</a:t>
            </a:r>
            <a:r>
              <a:rPr lang="en-US" sz="2000" dirty="0">
                <a:solidFill>
                  <a:srgbClr val="0000CC"/>
                </a:solidFill>
                <a:latin typeface="Courier New" pitchFamily="49" charset="0"/>
              </a:rPr>
              <a:t>true</a:t>
            </a:r>
            <a:r>
              <a:rPr lang="en-US" b="0" dirty="0">
                <a:latin typeface="Courier New" pitchFamily="49" charset="0"/>
              </a:rPr>
              <a:t>, </a:t>
            </a:r>
            <a:r>
              <a:rPr lang="en-US" sz="2000" dirty="0">
                <a:solidFill>
                  <a:srgbClr val="0000CC"/>
                </a:solidFill>
                <a:latin typeface="Courier New" pitchFamily="49" charset="0"/>
              </a:rPr>
              <a:t>true</a:t>
            </a:r>
            <a:r>
              <a:rPr lang="en-US" b="0" dirty="0">
                <a:latin typeface="Courier New" pitchFamily="49" charset="0"/>
              </a:rPr>
              <a:t>)</a:t>
            </a:r>
          </a:p>
          <a:p>
            <a:pPr algn="l"/>
            <a:r>
              <a:rPr lang="en-US" b="0" dirty="0"/>
              <a:t>An still the same (not covered) if </a:t>
            </a:r>
            <a:r>
              <a:rPr lang="en-US" b="0" dirty="0" smtClean="0"/>
              <a:t>calling</a:t>
            </a:r>
            <a:endParaRPr lang="en-US" b="0" dirty="0"/>
          </a:p>
          <a:p>
            <a:pPr algn="l"/>
            <a:r>
              <a:rPr lang="en-US" b="0" dirty="0">
                <a:latin typeface="Courier New" pitchFamily="49" charset="0"/>
              </a:rPr>
              <a:t>	</a:t>
            </a:r>
            <a:r>
              <a:rPr lang="en-US" b="0" dirty="0" err="1">
                <a:latin typeface="Courier New" pitchFamily="49" charset="0"/>
              </a:rPr>
              <a:t>canHaveAChild</a:t>
            </a:r>
            <a:r>
              <a:rPr lang="en-US" b="0" dirty="0">
                <a:latin typeface="Courier New" pitchFamily="49" charset="0"/>
              </a:rPr>
              <a:t>(</a:t>
            </a:r>
            <a:r>
              <a:rPr lang="en-US" sz="2000" dirty="0">
                <a:solidFill>
                  <a:srgbClr val="0000CC"/>
                </a:solidFill>
                <a:latin typeface="Courier New" pitchFamily="49" charset="0"/>
              </a:rPr>
              <a:t>true</a:t>
            </a:r>
            <a:r>
              <a:rPr lang="en-US" b="0" dirty="0">
                <a:latin typeface="Courier New" pitchFamily="49" charset="0"/>
              </a:rPr>
              <a:t>, </a:t>
            </a:r>
            <a:r>
              <a:rPr lang="en-US" sz="2000" dirty="0">
                <a:solidFill>
                  <a:srgbClr val="0000CC"/>
                </a:solidFill>
                <a:latin typeface="Courier New" pitchFamily="49" charset="0"/>
              </a:rPr>
              <a:t>true</a:t>
            </a:r>
            <a:r>
              <a:rPr lang="en-US" b="0" dirty="0">
                <a:latin typeface="Courier New" pitchFamily="49" charset="0"/>
              </a:rPr>
              <a:t>)</a:t>
            </a:r>
            <a:br>
              <a:rPr lang="en-US" b="0" dirty="0">
                <a:latin typeface="Courier New" pitchFamily="49" charset="0"/>
              </a:rPr>
            </a:br>
            <a:r>
              <a:rPr lang="en-US" b="0" dirty="0">
                <a:latin typeface="Courier New" pitchFamily="49" charset="0"/>
              </a:rPr>
              <a:t>	</a:t>
            </a:r>
            <a:r>
              <a:rPr lang="en-US" b="0" dirty="0" err="1">
                <a:latin typeface="Courier New" pitchFamily="49" charset="0"/>
              </a:rPr>
              <a:t>canHaveAChild</a:t>
            </a:r>
            <a:r>
              <a:rPr lang="en-US" b="0" dirty="0">
                <a:latin typeface="Courier New" pitchFamily="49" charset="0"/>
              </a:rPr>
              <a:t>(</a:t>
            </a:r>
            <a:r>
              <a:rPr lang="en-US" sz="2000" dirty="0">
                <a:solidFill>
                  <a:srgbClr val="CC3300"/>
                </a:solidFill>
                <a:latin typeface="Courier New" pitchFamily="49" charset="0"/>
              </a:rPr>
              <a:t>false</a:t>
            </a:r>
            <a:r>
              <a:rPr lang="en-US" b="0" dirty="0">
                <a:latin typeface="Courier New" pitchFamily="49" charset="0"/>
              </a:rPr>
              <a:t>, </a:t>
            </a:r>
            <a:r>
              <a:rPr lang="en-US" sz="2000" dirty="0">
                <a:solidFill>
                  <a:srgbClr val="0000CC"/>
                </a:solidFill>
                <a:latin typeface="Courier New" pitchFamily="49" charset="0"/>
              </a:rPr>
              <a:t>true</a:t>
            </a:r>
            <a:r>
              <a:rPr lang="en-US" b="0" dirty="0">
                <a:latin typeface="Courier New" pitchFamily="49" charset="0"/>
              </a:rPr>
              <a:t>)</a:t>
            </a:r>
          </a:p>
          <a:p>
            <a:pPr algn="l"/>
            <a:r>
              <a:rPr lang="en-US" b="0" dirty="0"/>
              <a:t>And still the same if </a:t>
            </a:r>
            <a:r>
              <a:rPr lang="en-US" b="0" dirty="0" smtClean="0"/>
              <a:t>calling</a:t>
            </a:r>
            <a:endParaRPr lang="en-US" b="0" dirty="0"/>
          </a:p>
          <a:p>
            <a:pPr algn="l">
              <a:spcBef>
                <a:spcPct val="0"/>
              </a:spcBef>
            </a:pPr>
            <a:r>
              <a:rPr lang="en-US" b="0" dirty="0">
                <a:latin typeface="Courier New" pitchFamily="49" charset="0"/>
              </a:rPr>
              <a:t>	</a:t>
            </a:r>
            <a:r>
              <a:rPr lang="en-US" b="0" dirty="0" err="1">
                <a:latin typeface="Courier New" pitchFamily="49" charset="0"/>
              </a:rPr>
              <a:t>canHaveAChild</a:t>
            </a:r>
            <a:r>
              <a:rPr lang="en-US" b="0" dirty="0">
                <a:latin typeface="Courier New" pitchFamily="49" charset="0"/>
              </a:rPr>
              <a:t>(</a:t>
            </a:r>
            <a:r>
              <a:rPr lang="en-US" sz="2000" dirty="0">
                <a:solidFill>
                  <a:srgbClr val="0000CC"/>
                </a:solidFill>
                <a:latin typeface="Courier New" pitchFamily="49" charset="0"/>
              </a:rPr>
              <a:t>true</a:t>
            </a:r>
            <a:r>
              <a:rPr lang="en-US" b="0" dirty="0">
                <a:latin typeface="Courier New" pitchFamily="49" charset="0"/>
              </a:rPr>
              <a:t>, </a:t>
            </a:r>
            <a:r>
              <a:rPr lang="en-US" sz="2000" dirty="0">
                <a:solidFill>
                  <a:srgbClr val="0000CC"/>
                </a:solidFill>
                <a:latin typeface="Courier New" pitchFamily="49" charset="0"/>
              </a:rPr>
              <a:t>true</a:t>
            </a:r>
            <a:r>
              <a:rPr lang="en-US" b="0" dirty="0">
                <a:latin typeface="Courier New" pitchFamily="49" charset="0"/>
              </a:rPr>
              <a:t>)	</a:t>
            </a:r>
            <a:r>
              <a:rPr lang="en-US" b="0" dirty="0" err="1">
                <a:latin typeface="Courier New" pitchFamily="49" charset="0"/>
              </a:rPr>
              <a:t>canHaveAChild</a:t>
            </a:r>
            <a:r>
              <a:rPr lang="en-US" b="0" dirty="0">
                <a:latin typeface="Courier New" pitchFamily="49" charset="0"/>
              </a:rPr>
              <a:t>(</a:t>
            </a:r>
            <a:r>
              <a:rPr lang="en-US" sz="2000" dirty="0">
                <a:solidFill>
                  <a:srgbClr val="CC3300"/>
                </a:solidFill>
                <a:latin typeface="Courier New" pitchFamily="49" charset="0"/>
              </a:rPr>
              <a:t>false</a:t>
            </a:r>
            <a:r>
              <a:rPr lang="en-US" b="0" dirty="0">
                <a:latin typeface="Courier New" pitchFamily="49" charset="0"/>
              </a:rPr>
              <a:t>, </a:t>
            </a:r>
            <a:r>
              <a:rPr lang="en-US" sz="2000" dirty="0">
                <a:solidFill>
                  <a:srgbClr val="CC3300"/>
                </a:solidFill>
                <a:latin typeface="Courier New" pitchFamily="49" charset="0"/>
              </a:rPr>
              <a:t>false</a:t>
            </a:r>
            <a:r>
              <a:rPr lang="en-US" b="0" dirty="0">
                <a:latin typeface="Courier New" pitchFamily="49" charset="0"/>
              </a:rPr>
              <a:t>)</a:t>
            </a:r>
          </a:p>
        </p:txBody>
      </p:sp>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36273"/>
            <a:ext cx="8915400" cy="1502127"/>
          </a:xfrm>
          <a:prstGeom prst="rect">
            <a:avLst/>
          </a:prstGeom>
          <a:noFill/>
          <a:ln w="12700" cap="flat" cmpd="sng" algn="ctr">
            <a:solidFill>
              <a:schemeClr val="tx1"/>
            </a:solidFill>
            <a:prstDash val="sysDash"/>
            <a:miter lim="800000"/>
            <a:headEnd/>
            <a:tailEnd/>
          </a:ln>
          <a:extLst>
            <a:ext uri="{909E8E84-426E-40DD-AFC4-6F175D3DCCD1}">
              <a14:hiddenFill xmlns:a14="http://schemas.microsoft.com/office/drawing/2010/main">
                <a:solidFill>
                  <a:schemeClr val="accent1"/>
                </a:solidFill>
              </a14:hiddenFill>
            </a:ext>
          </a:extLst>
        </p:spPr>
      </p:pic>
      <p:grpSp>
        <p:nvGrpSpPr>
          <p:cNvPr id="13" name="Group 5"/>
          <p:cNvGrpSpPr>
            <a:grpSpLocks/>
          </p:cNvGrpSpPr>
          <p:nvPr/>
        </p:nvGrpSpPr>
        <p:grpSpPr bwMode="auto">
          <a:xfrm>
            <a:off x="914401" y="5410200"/>
            <a:ext cx="6781800" cy="942975"/>
            <a:chOff x="1008" y="3024"/>
            <a:chExt cx="2525" cy="690"/>
          </a:xfrm>
        </p:grpSpPr>
        <p:sp>
          <p:nvSpPr>
            <p:cNvPr id="14" name="Text Box 6"/>
            <p:cNvSpPr txBox="1">
              <a:spLocks noChangeArrowheads="1"/>
            </p:cNvSpPr>
            <p:nvPr/>
          </p:nvSpPr>
          <p:spPr bwMode="auto">
            <a:xfrm>
              <a:off x="1493" y="3254"/>
              <a:ext cx="2040" cy="253"/>
            </a:xfrm>
            <a:prstGeom prst="rect">
              <a:avLst/>
            </a:prstGeom>
            <a:noFill/>
            <a:ln>
              <a:noFill/>
            </a:ln>
            <a:effectLst/>
            <a:extLst>
              <a:ext uri="{909E8E84-426E-40DD-AFC4-6F175D3DCCD1}">
                <a14:hiddenFill xmlns:a14="http://schemas.microsoft.com/office/drawing/2010/main">
                  <a:solidFill>
                    <a:srgbClr val="CCCC99"/>
                  </a:solidFill>
                </a14:hiddenFill>
              </a:ext>
              <a:ext uri="{91240B29-F687-4F45-9708-019B960494DF}">
                <a14:hiddenLine xmlns:a14="http://schemas.microsoft.com/office/drawing/2010/main" w="38100">
                  <a:solidFill>
                    <a:srgbClr val="CC3300"/>
                  </a:solidFill>
                  <a:miter lim="800000"/>
                  <a:headEnd/>
                  <a:tailEnd/>
                </a14:hiddenLine>
              </a:ext>
              <a:ext uri="{AF507438-7753-43E0-B8FC-AC1667EBCBE1}">
                <a14:hiddenEffects xmlns:a14="http://schemas.microsoft.com/office/drawing/2010/main">
                  <a:effectLst>
                    <a:outerShdw dist="71842" dir="2700000" algn="ctr" rotWithShape="0">
                      <a:srgbClr val="C0C0C0"/>
                    </a:outerShdw>
                  </a:effectLst>
                </a14:hiddenEffects>
              </a:ext>
            </a:extLst>
          </p:spPr>
          <p:txBody>
            <a:bodyPr wrap="none" lIns="90000" tIns="46800" rIns="90000" bIns="46800">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50000"/>
                </a:spcBef>
                <a:spcAft>
                  <a:spcPct val="0"/>
                </a:spcAft>
                <a:defRPr b="1">
                  <a:solidFill>
                    <a:schemeClr val="tx1"/>
                  </a:solidFill>
                  <a:latin typeface="Arial" charset="0"/>
                </a:defRPr>
              </a:lvl6pPr>
              <a:lvl7pPr marL="2971800" indent="-228600" algn="ctr" eaLnBrk="0" fontAlgn="base" hangingPunct="0">
                <a:spcBef>
                  <a:spcPct val="50000"/>
                </a:spcBef>
                <a:spcAft>
                  <a:spcPct val="0"/>
                </a:spcAft>
                <a:defRPr b="1">
                  <a:solidFill>
                    <a:schemeClr val="tx1"/>
                  </a:solidFill>
                  <a:latin typeface="Arial" charset="0"/>
                </a:defRPr>
              </a:lvl7pPr>
              <a:lvl8pPr marL="3429000" indent="-228600" algn="ctr" eaLnBrk="0" fontAlgn="base" hangingPunct="0">
                <a:spcBef>
                  <a:spcPct val="50000"/>
                </a:spcBef>
                <a:spcAft>
                  <a:spcPct val="0"/>
                </a:spcAft>
                <a:defRPr b="1">
                  <a:solidFill>
                    <a:schemeClr val="tx1"/>
                  </a:solidFill>
                  <a:latin typeface="Arial" charset="0"/>
                </a:defRPr>
              </a:lvl8pPr>
              <a:lvl9pPr marL="3886200" indent="-228600" algn="ctr" eaLnBrk="0" fontAlgn="base" hangingPunct="0">
                <a:spcBef>
                  <a:spcPct val="50000"/>
                </a:spcBef>
                <a:spcAft>
                  <a:spcPct val="0"/>
                </a:spcAft>
                <a:defRPr b="1">
                  <a:solidFill>
                    <a:schemeClr val="tx1"/>
                  </a:solidFill>
                  <a:latin typeface="Arial" charset="0"/>
                </a:defRPr>
              </a:lvl9pPr>
            </a:lstStyle>
            <a:p>
              <a:pPr>
                <a:spcBef>
                  <a:spcPct val="0"/>
                </a:spcBef>
              </a:pPr>
              <a:r>
                <a:rPr lang="en-US" sz="2000" dirty="0" smtClean="0"/>
                <a:t>Why the line is still considered as not covered? </a:t>
              </a:r>
              <a:endParaRPr lang="en-US" sz="2000" dirty="0"/>
            </a:p>
          </p:txBody>
        </p:sp>
        <p:pic>
          <p:nvPicPr>
            <p:cNvPr id="1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 y="3024"/>
              <a:ext cx="358" cy="690"/>
            </a:xfrm>
            <a:prstGeom prst="rect">
              <a:avLst/>
            </a:prstGeom>
            <a:noFill/>
            <a:ln>
              <a:noFill/>
            </a:ln>
            <a:effectLst/>
            <a:extLst>
              <a:ext uri="{909E8E84-426E-40DD-AFC4-6F175D3DCCD1}">
                <a14:hiddenFill xmlns:a14="http://schemas.microsoft.com/office/drawing/2010/main">
                  <a:solidFill>
                    <a:srgbClr val="CCCC99"/>
                  </a:solidFill>
                </a14:hiddenFill>
              </a:ext>
              <a:ext uri="{91240B29-F687-4F45-9708-019B960494DF}">
                <a14:hiddenLine xmlns:a14="http://schemas.microsoft.com/office/drawing/2010/main" w="38100">
                  <a:solidFill>
                    <a:srgbClr val="CC3300"/>
                  </a:solidFill>
                  <a:miter lim="800000"/>
                  <a:headEnd/>
                  <a:tailEnd/>
                </a14:hiddenLine>
              </a:ext>
              <a:ext uri="{AF507438-7753-43E0-B8FC-AC1667EBCBE1}">
                <a14:hiddenEffects xmlns:a14="http://schemas.microsoft.com/office/drawing/2010/main">
                  <a:effectLst>
                    <a:outerShdw dist="71842" dir="2700000" algn="ctr" rotWithShape="0">
                      <a:srgbClr val="C0C0C0"/>
                    </a:outerShdw>
                  </a:effectLst>
                </a14:hiddenEffects>
              </a:ext>
            </a:extLst>
          </p:spPr>
        </p:pic>
      </p:grpSp>
    </p:spTree>
    <p:extLst>
      <p:ext uri="{BB962C8B-B14F-4D97-AF65-F5344CB8AC3E}">
        <p14:creationId xmlns:p14="http://schemas.microsoft.com/office/powerpoint/2010/main" val="406656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box(in)">
                                      <p:cBhvr>
                                        <p:cTn id="7" dur="500"/>
                                        <p:tgtEl>
                                          <p:spTgt spid="11">
                                            <p:txEl>
                                              <p:pRg st="2" end="2"/>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1">
                                            <p:txEl>
                                              <p:pRg st="3" end="3"/>
                                            </p:txEl>
                                          </p:spTgt>
                                        </p:tgtEl>
                                        <p:attrNameLst>
                                          <p:attrName>style.visibility</p:attrName>
                                        </p:attrNameLst>
                                      </p:cBhvr>
                                      <p:to>
                                        <p:strVal val="visible"/>
                                      </p:to>
                                    </p:set>
                                    <p:animEffect transition="in" filter="box(in)">
                                      <p:cBhvr>
                                        <p:cTn id="10" dur="500"/>
                                        <p:tgtEl>
                                          <p:spTgt spid="11">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animEffect transition="in" filter="box(in)">
                                      <p:cBhvr>
                                        <p:cTn id="15" dur="500"/>
                                        <p:tgtEl>
                                          <p:spTgt spid="11">
                                            <p:txEl>
                                              <p:pRg st="4" end="4"/>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11">
                                            <p:txEl>
                                              <p:pRg st="5" end="5"/>
                                            </p:txEl>
                                          </p:spTgt>
                                        </p:tgtEl>
                                        <p:attrNameLst>
                                          <p:attrName>style.visibility</p:attrName>
                                        </p:attrNameLst>
                                      </p:cBhvr>
                                      <p:to>
                                        <p:strVal val="visible"/>
                                      </p:to>
                                    </p:set>
                                    <p:animEffect transition="in" filter="box(in)">
                                      <p:cBhvr>
                                        <p:cTn id="18" dur="500"/>
                                        <p:tgtEl>
                                          <p:spTgt spid="11">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ox(in)">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platzhalter 14"/>
          <p:cNvSpPr>
            <a:spLocks noGrp="1"/>
          </p:cNvSpPr>
          <p:nvPr>
            <p:ph type="body" sz="half" idx="2"/>
          </p:nvPr>
        </p:nvSpPr>
        <p:spPr>
          <a:xfrm>
            <a:off x="431800" y="593725"/>
            <a:ext cx="8388350" cy="323850"/>
          </a:xfrm>
        </p:spPr>
        <p:txBody>
          <a:bodyPr/>
          <a:lstStyle/>
          <a:p>
            <a:endParaRPr lang="en-US" altLang="en-US" smtClean="0"/>
          </a:p>
        </p:txBody>
      </p:sp>
      <p:sp>
        <p:nvSpPr>
          <p:cNvPr id="13" name="Titel 12"/>
          <p:cNvSpPr>
            <a:spLocks noGrp="1"/>
          </p:cNvSpPr>
          <p:nvPr>
            <p:ph type="title"/>
          </p:nvPr>
        </p:nvSpPr>
        <p:spPr/>
        <p:txBody>
          <a:bodyPr/>
          <a:lstStyle/>
          <a:p>
            <a:pPr fontAlgn="auto">
              <a:spcAft>
                <a:spcPts val="0"/>
              </a:spcAft>
              <a:defRPr/>
            </a:pPr>
            <a:r>
              <a:rPr lang="en-US" dirty="0" err="1" smtClean="0"/>
              <a:t>Jacoco</a:t>
            </a:r>
            <a:endParaRPr lang="en-US" dirty="0"/>
          </a:p>
        </p:txBody>
      </p:sp>
      <p:sp>
        <p:nvSpPr>
          <p:cNvPr id="25606" name="Textplatzhalter 16"/>
          <p:cNvSpPr>
            <a:spLocks noGrp="1"/>
          </p:cNvSpPr>
          <p:nvPr>
            <p:ph type="body" sz="quarter" idx="14"/>
          </p:nvPr>
        </p:nvSpPr>
        <p:spPr>
          <a:xfrm>
            <a:off x="450611" y="1171350"/>
            <a:ext cx="8352606" cy="4849937"/>
          </a:xfrm>
        </p:spPr>
        <p:txBody>
          <a:bodyPr/>
          <a:lstStyle/>
          <a:p>
            <a:pPr marL="285750" indent="-285750">
              <a:buFont typeface="Wingdings" panose="05000000000000000000" pitchFamily="2" charset="2"/>
              <a:buChar char="§"/>
            </a:pPr>
            <a:r>
              <a:rPr lang="en-US" altLang="en-US" dirty="0" smtClean="0"/>
              <a:t>Introduction</a:t>
            </a:r>
          </a:p>
          <a:p>
            <a:pPr marL="1004888" lvl="1" indent="-285750"/>
            <a:r>
              <a:rPr lang="en-US" u="sng" dirty="0">
                <a:hlinkClick r:id="rId2"/>
              </a:rPr>
              <a:t>http://</a:t>
            </a:r>
            <a:r>
              <a:rPr lang="en-US" u="sng" dirty="0" smtClean="0">
                <a:hlinkClick r:id="rId2"/>
              </a:rPr>
              <a:t>eclemma.org/jacoco/trunk/doc/mission.html</a:t>
            </a:r>
            <a:endParaRPr lang="en-US" altLang="en-US" dirty="0" smtClean="0"/>
          </a:p>
          <a:p>
            <a:pPr marL="285750" lvl="1" indent="-285750"/>
            <a:r>
              <a:rPr lang="en-US" dirty="0" smtClean="0"/>
              <a:t>Installation (Eclipse plugin): </a:t>
            </a:r>
          </a:p>
          <a:p>
            <a:pPr marL="1004888" lvl="1" indent="-285750"/>
            <a:r>
              <a:rPr lang="en-US" dirty="0">
                <a:hlinkClick r:id="rId3"/>
              </a:rPr>
              <a:t>http://</a:t>
            </a:r>
            <a:r>
              <a:rPr lang="en-US" dirty="0" smtClean="0">
                <a:hlinkClick r:id="rId3"/>
              </a:rPr>
              <a:t>eclemma.org/installation.html#updatesite</a:t>
            </a:r>
            <a:r>
              <a:rPr lang="en-US" dirty="0" smtClean="0"/>
              <a:t> </a:t>
            </a:r>
            <a:endParaRPr lang="en-US" altLang="en-US" dirty="0" smtClean="0"/>
          </a:p>
        </p:txBody>
      </p:sp>
      <p:sp>
        <p:nvSpPr>
          <p:cNvPr id="25610" name="Datumsplatzhalter 9"/>
          <p:cNvSpPr>
            <a:spLocks noGrp="1"/>
          </p:cNvSpPr>
          <p:nvPr>
            <p:ph type="dt"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tabLst>
                <a:tab pos="466725" algn="ctr"/>
                <a:tab pos="935038" algn="r"/>
              </a:tabLst>
              <a:defRPr>
                <a:solidFill>
                  <a:schemeClr val="tx1"/>
                </a:solidFill>
                <a:latin typeface="Arial" pitchFamily="34" charset="0"/>
              </a:defRPr>
            </a:lvl1pPr>
            <a:lvl2pPr marL="742950" indent="-285750">
              <a:tabLst>
                <a:tab pos="466725" algn="ctr"/>
                <a:tab pos="935038" algn="r"/>
              </a:tabLst>
              <a:defRPr>
                <a:solidFill>
                  <a:schemeClr val="tx1"/>
                </a:solidFill>
                <a:latin typeface="Arial" pitchFamily="34" charset="0"/>
              </a:defRPr>
            </a:lvl2pPr>
            <a:lvl3pPr marL="1143000" indent="-228600">
              <a:tabLst>
                <a:tab pos="466725" algn="ctr"/>
                <a:tab pos="935038" algn="r"/>
              </a:tabLst>
              <a:defRPr>
                <a:solidFill>
                  <a:schemeClr val="tx1"/>
                </a:solidFill>
                <a:latin typeface="Arial" pitchFamily="34" charset="0"/>
              </a:defRPr>
            </a:lvl3pPr>
            <a:lvl4pPr marL="1600200" indent="-228600">
              <a:tabLst>
                <a:tab pos="466725" algn="ctr"/>
                <a:tab pos="935038" algn="r"/>
              </a:tabLst>
              <a:defRPr>
                <a:solidFill>
                  <a:schemeClr val="tx1"/>
                </a:solidFill>
                <a:latin typeface="Arial" pitchFamily="34" charset="0"/>
              </a:defRPr>
            </a:lvl4pPr>
            <a:lvl5pPr marL="2057400" indent="-228600">
              <a:tabLst>
                <a:tab pos="466725" algn="ctr"/>
                <a:tab pos="935038" algn="r"/>
              </a:tabLst>
              <a:defRPr>
                <a:solidFill>
                  <a:schemeClr val="tx1"/>
                </a:solidFill>
                <a:latin typeface="Arial" pitchFamily="34" charset="0"/>
              </a:defRPr>
            </a:lvl5pPr>
            <a:lvl6pPr marL="2514600" indent="-228600" fontAlgn="base">
              <a:spcBef>
                <a:spcPct val="0"/>
              </a:spcBef>
              <a:spcAft>
                <a:spcPct val="0"/>
              </a:spcAft>
              <a:tabLst>
                <a:tab pos="466725" algn="ctr"/>
                <a:tab pos="935038" algn="r"/>
              </a:tabLst>
              <a:defRPr>
                <a:solidFill>
                  <a:schemeClr val="tx1"/>
                </a:solidFill>
                <a:latin typeface="Arial" pitchFamily="34" charset="0"/>
              </a:defRPr>
            </a:lvl6pPr>
            <a:lvl7pPr marL="2971800" indent="-228600" fontAlgn="base">
              <a:spcBef>
                <a:spcPct val="0"/>
              </a:spcBef>
              <a:spcAft>
                <a:spcPct val="0"/>
              </a:spcAft>
              <a:tabLst>
                <a:tab pos="466725" algn="ctr"/>
                <a:tab pos="935038" algn="r"/>
              </a:tabLst>
              <a:defRPr>
                <a:solidFill>
                  <a:schemeClr val="tx1"/>
                </a:solidFill>
                <a:latin typeface="Arial" pitchFamily="34" charset="0"/>
              </a:defRPr>
            </a:lvl7pPr>
            <a:lvl8pPr marL="3429000" indent="-228600" fontAlgn="base">
              <a:spcBef>
                <a:spcPct val="0"/>
              </a:spcBef>
              <a:spcAft>
                <a:spcPct val="0"/>
              </a:spcAft>
              <a:tabLst>
                <a:tab pos="466725" algn="ctr"/>
                <a:tab pos="935038" algn="r"/>
              </a:tabLst>
              <a:defRPr>
                <a:solidFill>
                  <a:schemeClr val="tx1"/>
                </a:solidFill>
                <a:latin typeface="Arial" pitchFamily="34" charset="0"/>
              </a:defRPr>
            </a:lvl8pPr>
            <a:lvl9pPr marL="3886200" indent="-228600" fontAlgn="base">
              <a:spcBef>
                <a:spcPct val="0"/>
              </a:spcBef>
              <a:spcAft>
                <a:spcPct val="0"/>
              </a:spcAft>
              <a:tabLst>
                <a:tab pos="466725" algn="ctr"/>
                <a:tab pos="935038" algn="r"/>
              </a:tabLst>
              <a:defRPr>
                <a:solidFill>
                  <a:schemeClr val="tx1"/>
                </a:solidFill>
                <a:latin typeface="Arial" pitchFamily="34" charset="0"/>
              </a:defRPr>
            </a:lvl9pPr>
          </a:lstStyle>
          <a:p>
            <a:pPr fontAlgn="base">
              <a:spcBef>
                <a:spcPct val="0"/>
              </a:spcBef>
              <a:spcAft>
                <a:spcPct val="0"/>
              </a:spcAft>
            </a:pPr>
            <a:r>
              <a:rPr lang="de-DE" altLang="en-US">
                <a:solidFill>
                  <a:srgbClr val="585858"/>
                </a:solidFill>
              </a:rPr>
              <a:t>| 	</a:t>
            </a:r>
            <a:fld id="{D03B2831-EDE3-498A-B8C4-6D3265EA54A5}" type="datetime1">
              <a:rPr lang="en-US" altLang="en-US" smtClean="0">
                <a:solidFill>
                  <a:srgbClr val="585858"/>
                </a:solidFill>
              </a:rPr>
              <a:t>20.07.18</a:t>
            </a:fld>
            <a:r>
              <a:rPr lang="de-DE" altLang="en-US">
                <a:solidFill>
                  <a:srgbClr val="585858"/>
                </a:solidFill>
              </a:rPr>
              <a:t>	 |</a:t>
            </a:r>
          </a:p>
        </p:txBody>
      </p:sp>
      <p:sp>
        <p:nvSpPr>
          <p:cNvPr id="25611" name="Foliennummernplatzhalter 10"/>
          <p:cNvSpPr>
            <a:spLocks noGrp="1"/>
          </p:cNvSpPr>
          <p:nvPr>
            <p:ph type="sldNum" sz="quarter" idx="2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fld id="{30CAA249-E723-4D4C-BAE9-5CC117BD9796}" type="slidenum">
              <a:rPr lang="de-DE" altLang="en-US">
                <a:solidFill>
                  <a:srgbClr val="585858"/>
                </a:solidFill>
              </a:rPr>
              <a:pPr fontAlgn="base">
                <a:spcBef>
                  <a:spcPct val="0"/>
                </a:spcBef>
                <a:spcAft>
                  <a:spcPct val="0"/>
                </a:spcAft>
              </a:pPr>
              <a:t>9</a:t>
            </a:fld>
            <a:endParaRPr lang="de-DE" altLang="en-US">
              <a:solidFill>
                <a:srgbClr val="585858"/>
              </a:solidFill>
            </a:endParaRPr>
          </a:p>
        </p:txBody>
      </p:sp>
      <p:sp>
        <p:nvSpPr>
          <p:cNvPr id="25612" name="Fußzeilenplatzhalter 11"/>
          <p:cNvSpPr>
            <a:spLocks noGrp="1"/>
          </p:cNvSpPr>
          <p:nvPr>
            <p:ph type="ftr" sz="quarter" idx="19"/>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r>
              <a:rPr lang="de-DE" altLang="en-US" dirty="0">
                <a:solidFill>
                  <a:srgbClr val="585858"/>
                </a:solidFill>
              </a:rPr>
              <a:t>JAVA Unittest Exercise</a:t>
            </a:r>
          </a:p>
        </p:txBody>
      </p:sp>
    </p:spTree>
    <p:extLst>
      <p:ext uri="{BB962C8B-B14F-4D97-AF65-F5344CB8AC3E}">
        <p14:creationId xmlns:p14="http://schemas.microsoft.com/office/powerpoint/2010/main" val="3861619784"/>
      </p:ext>
    </p:extLst>
  </p:cSld>
  <p:clrMapOvr>
    <a:masterClrMapping/>
  </p:clrMapOvr>
  <p:timing>
    <p:tnLst>
      <p:par>
        <p:cTn id="1" dur="indefinite" restart="never" nodeType="tmRoot"/>
      </p:par>
    </p:tnLst>
  </p:timing>
</p:sld>
</file>

<file path=ppt/theme/theme1.xml><?xml version="1.0" encoding="utf-8"?>
<a:theme xmlns:a="http://schemas.openxmlformats.org/drawingml/2006/main" name="ELCA_Master_English">
  <a:themeElements>
    <a:clrScheme name="ELCA">
      <a:dk1>
        <a:sysClr val="windowText" lastClr="000000"/>
      </a:dk1>
      <a:lt1>
        <a:sysClr val="window" lastClr="FFFFFF"/>
      </a:lt1>
      <a:dk2>
        <a:srgbClr val="595959"/>
      </a:dk2>
      <a:lt2>
        <a:srgbClr val="EEECE1"/>
      </a:lt2>
      <a:accent1>
        <a:srgbClr val="739ABC"/>
      </a:accent1>
      <a:accent2>
        <a:srgbClr val="80379B"/>
      </a:accent2>
      <a:accent3>
        <a:srgbClr val="427730"/>
      </a:accent3>
      <a:accent4>
        <a:srgbClr val="EBB700"/>
      </a:accent4>
      <a:accent5>
        <a:srgbClr val="AA9C8F"/>
      </a:accent5>
      <a:accent6>
        <a:srgbClr val="D2492A"/>
      </a:accent6>
      <a:hlink>
        <a:srgbClr val="0000FF"/>
      </a:hlink>
      <a:folHlink>
        <a:srgbClr val="800080"/>
      </a:folHlink>
    </a:clrScheme>
    <a:fontScheme name="ELCA">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36000" tIns="36000" rIns="36000" bIns="36000" rtlCol="0" anchor="ctr" anchorCtr="0">
        <a:noAutofit/>
      </a:bodyPr>
      <a:lstStyle>
        <a:defPPr marL="0" marR="0" indent="0" algn="l" defTabSz="914400" rtl="0" eaLnBrk="1" fontAlgn="auto" latinLnBrk="0" hangingPunct="1">
          <a:lnSpc>
            <a:spcPct val="100000"/>
          </a:lnSpc>
          <a:spcBef>
            <a:spcPts val="0"/>
          </a:spcBef>
          <a:spcAft>
            <a:spcPts val="0"/>
          </a:spcAft>
          <a:buClrTx/>
          <a:buSzTx/>
          <a:buFontTx/>
          <a:buNone/>
          <a:tabLst/>
          <a:defRPr smtClean="0"/>
        </a:defPPr>
      </a:lstStyle>
    </a:tx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documentManagement>
    <LifeCycle xmlns="f76cf71e-700a-48b0-8525-d7cfe2f64198">
      <Value>AgileIT</Value>
      <Value>V Model</Value>
    </LifeCycle>
    <Category xmlns="5aa1fa6d-cbed-4e3d-8693-9604ffad73e0">Document management</Category>
    <PublishingExpirationDate xmlns="http://schemas.microsoft.com/sharepoint/v3" xsi:nil="true"/>
    <PublishingStartDate xmlns="http://schemas.microsoft.com/sharepoint/v3" xsi:nil="true"/>
    <DocID xmlns="5aa1fa6d-cbed-4e3d-8693-9604ffad73e0">S95</DocID>
    <FormVersion xmlns="5aa1fa6d-cbed-4e3d-8693-9604ffad73e0">2.4</FormVersion>
    <ArchivedBy xmlns="5aa1fa6d-cbed-4e3d-8693-9604ffad73e0">
      <UserInfo>
        <DisplayName/>
        <AccountId xsi:nil="true"/>
        <AccountType/>
      </UserInfo>
    </ArchivedBy>
    <ArchiveDate xmlns="5aa1fa6d-cbed-4e3d-8693-9604ffad73e0" xsi:nil="true"/>
    <ArchiveFlag xmlns="5aa1fa6d-cbed-4e3d-8693-9604ffad73e0">false</ArchiveFlag>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F77B00A079C0E47B36F55385A506601" ma:contentTypeVersion="14" ma:contentTypeDescription="Create a new document." ma:contentTypeScope="" ma:versionID="1e6a9991abe4a8db828e8294782d5b88">
  <xsd:schema xmlns:xsd="http://www.w3.org/2001/XMLSchema" xmlns:p="http://schemas.microsoft.com/office/2006/metadata/properties" xmlns:ns1="http://schemas.microsoft.com/sharepoint/v3" xmlns:ns2="5aa1fa6d-cbed-4e3d-8693-9604ffad73e0" xmlns:ns4="f76cf71e-700a-48b0-8525-d7cfe2f64198" targetNamespace="http://schemas.microsoft.com/office/2006/metadata/properties" ma:root="true" ma:fieldsID="81d1ed7869e6246f7979ca82aa696356" ns1:_="" ns2:_="" ns4:_="">
    <xsd:import namespace="http://schemas.microsoft.com/sharepoint/v3"/>
    <xsd:import namespace="5aa1fa6d-cbed-4e3d-8693-9604ffad73e0"/>
    <xsd:import namespace="f76cf71e-700a-48b0-8525-d7cfe2f64198"/>
    <xsd:element name="properties">
      <xsd:complexType>
        <xsd:sequence>
          <xsd:element name="documentManagement">
            <xsd:complexType>
              <xsd:all>
                <xsd:element ref="ns1:PublishingStartDate" minOccurs="0"/>
                <xsd:element ref="ns1:PublishingExpirationDate" minOccurs="0"/>
                <xsd:element ref="ns2:DocID" minOccurs="0"/>
                <xsd:element ref="ns2:FormVersion" minOccurs="0"/>
                <xsd:element ref="ns2:Category" minOccurs="0"/>
                <xsd:element ref="ns4:LifeCycle" minOccurs="0"/>
                <xsd:element ref="ns2:ArchiveFlag" minOccurs="0"/>
                <xsd:element ref="ns2:ArchivedBy" minOccurs="0"/>
                <xsd:element ref="ns2:ArchiveDate"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xsd="http://www.w3.org/2001/XMLSchema" xmlns:dms="http://schemas.microsoft.com/office/2006/documentManagement/types" targetNamespace="5aa1fa6d-cbed-4e3d-8693-9604ffad73e0" elementFormDefault="qualified">
    <xsd:import namespace="http://schemas.microsoft.com/office/2006/documentManagement/types"/>
    <xsd:element name="DocID" ma:index="10" nillable="true" ma:displayName="Doc ID" ma:internalName="DocID">
      <xsd:simpleType>
        <xsd:restriction base="dms:Text">
          <xsd:maxLength value="255"/>
        </xsd:restriction>
      </xsd:simpleType>
    </xsd:element>
    <xsd:element name="FormVersion" ma:index="11" nillable="true" ma:displayName="Doc Version" ma:internalName="FormVersion">
      <xsd:simpleType>
        <xsd:restriction base="dms:Text">
          <xsd:maxLength value="255"/>
        </xsd:restriction>
      </xsd:simpleType>
    </xsd:element>
    <xsd:element name="Category" ma:index="12" nillable="true" ma:displayName="Category" ma:internalName="Category">
      <xsd:simpleType>
        <xsd:restriction base="dms:Text">
          <xsd:maxLength value="30"/>
        </xsd:restriction>
      </xsd:simpleType>
    </xsd:element>
    <xsd:element name="ArchiveFlag" ma:index="16" nillable="true" ma:displayName="Archived" ma:internalName="ArchiveFlag">
      <xsd:simpleType>
        <xsd:restriction base="dms:Boolean"/>
      </xsd:simpleType>
    </xsd:element>
    <xsd:element name="ArchivedBy" ma:index="17" nillable="true" ma:displayName="Archived By" ma:list="UserInfo" ma:internalName="ArchivedBy">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rchiveDate" ma:index="18" nillable="true" ma:displayName="Archive Date" ma:internalName="ArchiveDate">
      <xsd:simpleType>
        <xsd:restriction base="dms:DateTime"/>
      </xsd:simpleType>
    </xsd:element>
  </xsd:schema>
  <xsd:schema xmlns:xsd="http://www.w3.org/2001/XMLSchema" xmlns:dms="http://schemas.microsoft.com/office/2006/documentManagement/types" targetNamespace="f76cf71e-700a-48b0-8525-d7cfe2f64198" elementFormDefault="qualified">
    <xsd:import namespace="http://schemas.microsoft.com/office/2006/documentManagement/types"/>
    <xsd:element name="LifeCycle" ma:index="15" nillable="true" ma:displayName="LifeCycle" ma:default="V Model" ma:internalName="LifeCycle">
      <xsd:complexType>
        <xsd:complexContent>
          <xsd:extension base="dms:MultiChoice">
            <xsd:sequence>
              <xsd:element name="Value" maxOccurs="unbounded" minOccurs="0" nillable="true">
                <xsd:simpleType>
                  <xsd:restriction base="dms:Choice">
                    <xsd:enumeration value="AgileIT"/>
                    <xsd:enumeration value="V Model"/>
                  </xsd:restriction>
                </xsd:simple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Nam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FormUrls xmlns="http://schemas.microsoft.com/sharepoint/v3/contenttype/forms/url">
  <Display>/QualityAssurance/Pages/DisplayForm.aspx</Display>
</FormUrls>
</file>

<file path=customXml/itemProps1.xml><?xml version="1.0" encoding="utf-8"?>
<ds:datastoreItem xmlns:ds="http://schemas.openxmlformats.org/officeDocument/2006/customXml" ds:itemID="{609F6D5F-83ED-43ED-AD55-508AEDD6442F}">
  <ds:schemaRefs>
    <ds:schemaRef ds:uri="http://schemas.microsoft.com/office/2006/metadata/properties"/>
    <ds:schemaRef ds:uri="f76cf71e-700a-48b0-8525-d7cfe2f64198"/>
    <ds:schemaRef ds:uri="5aa1fa6d-cbed-4e3d-8693-9604ffad73e0"/>
    <ds:schemaRef ds:uri="http://schemas.microsoft.com/sharepoint/v3"/>
  </ds:schemaRefs>
</ds:datastoreItem>
</file>

<file path=customXml/itemProps2.xml><?xml version="1.0" encoding="utf-8"?>
<ds:datastoreItem xmlns:ds="http://schemas.openxmlformats.org/officeDocument/2006/customXml" ds:itemID="{2D175406-5DB2-493B-934A-CE0345E4DC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a1fa6d-cbed-4e3d-8693-9604ffad73e0"/>
    <ds:schemaRef ds:uri="f76cf71e-700a-48b0-8525-d7cfe2f64198"/>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0645AF7B-68B6-4FEE-BEDA-E8AD5F6F9AA4}">
  <ds:schemaRefs>
    <ds:schemaRef ds:uri="http://schemas.microsoft.com/sharepoint/v3/contenttype/forms"/>
  </ds:schemaRefs>
</ds:datastoreItem>
</file>

<file path=customXml/itemProps4.xml><?xml version="1.0" encoding="utf-8"?>
<ds:datastoreItem xmlns:ds="http://schemas.openxmlformats.org/officeDocument/2006/customXml" ds:itemID="{FDB3FDF1-2EC9-4F06-8ACB-704FC657331E}">
  <ds:schemaRefs>
    <ds:schemaRef ds:uri="http://schemas.microsoft.com/sharepoint/v3/contenttype/forms/url"/>
  </ds:schemaRefs>
</ds:datastoreItem>
</file>

<file path=docProps/app.xml><?xml version="1.0" encoding="utf-8"?>
<Properties xmlns="http://schemas.openxmlformats.org/officeDocument/2006/extended-properties" xmlns:vt="http://schemas.openxmlformats.org/officeDocument/2006/docPropsVTypes">
  <Template>ELCA_Master_English</Template>
  <TotalTime>777</TotalTime>
  <Words>465</Words>
  <Application>Microsoft Office PowerPoint</Application>
  <PresentationFormat>On-screen Show (4:3)</PresentationFormat>
  <Paragraphs>85</Paragraphs>
  <Slides>10</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 Unicode MS</vt:lpstr>
      <vt:lpstr>Arial</vt:lpstr>
      <vt:lpstr>Arial-BoldMT</vt:lpstr>
      <vt:lpstr>ArialMT</vt:lpstr>
      <vt:lpstr>Calibri</vt:lpstr>
      <vt:lpstr>Courier New</vt:lpstr>
      <vt:lpstr>Symbol</vt:lpstr>
      <vt:lpstr>Wingdings</vt:lpstr>
      <vt:lpstr>ELCA_Master_English</vt:lpstr>
      <vt:lpstr>JAVA Unittest Exercise</vt:lpstr>
      <vt:lpstr>AGENDA</vt:lpstr>
      <vt:lpstr>Introduction</vt:lpstr>
      <vt:lpstr>Context</vt:lpstr>
      <vt:lpstr>JUnit</vt:lpstr>
      <vt:lpstr>FEST</vt:lpstr>
      <vt:lpstr>Code coverage in short</vt:lpstr>
      <vt:lpstr>Code coverage in short</vt:lpstr>
      <vt:lpstr>Jacoco</vt:lpstr>
      <vt:lpstr>PowerPoint Presentation</vt:lpstr>
    </vt:vector>
  </TitlesOfParts>
  <Company>Elca Informatique SA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ELCA PowerPoint Presentation</dc:title>
  <dc:creator>Kevin Villareal, Mr</dc:creator>
  <cp:lastModifiedBy>Ta Van Quang</cp:lastModifiedBy>
  <cp:revision>70</cp:revision>
  <dcterms:created xsi:type="dcterms:W3CDTF">2013-11-13T07:34:29Z</dcterms:created>
  <dcterms:modified xsi:type="dcterms:W3CDTF">2018-07-20T11:20:48Z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0x010100CF77B00A079C0E47B36F55385A506601</vt:lpwstr>
  </property>
</Properties>
</file>